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media1.mov" ContentType="video/unknown"/>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8" name="Shape 48"/>
          <p:cNvSpPr/>
          <p:nvPr>
            <p:ph type="sldImg"/>
          </p:nvPr>
        </p:nvSpPr>
        <p:spPr>
          <a:xfrm>
            <a:off x="1143000" y="685800"/>
            <a:ext cx="4572000" cy="3429000"/>
          </a:xfrm>
          <a:prstGeom prst="rect">
            <a:avLst/>
          </a:prstGeom>
        </p:spPr>
        <p:txBody>
          <a:bodyPr/>
          <a:lstStyle/>
          <a:p>
            <a:pPr/>
          </a:p>
        </p:txBody>
      </p:sp>
      <p:sp>
        <p:nvSpPr>
          <p:cNvPr id="49" name="Shape 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01">
    <p:spTree>
      <p:nvGrpSpPr>
        <p:cNvPr id="1" name=""/>
        <p:cNvGrpSpPr/>
        <p:nvPr/>
      </p:nvGrpSpPr>
      <p:grpSpPr>
        <a:xfrm>
          <a:off x="0" y="0"/>
          <a:ext cx="0" cy="0"/>
          <a:chOff x="0" y="0"/>
          <a:chExt cx="0" cy="0"/>
        </a:xfrm>
      </p:grpSpPr>
      <p:sp>
        <p:nvSpPr>
          <p:cNvPr id="12" name="Slide Number"/>
          <p:cNvSpPr txBox="1"/>
          <p:nvPr>
            <p:ph type="sldNum" sz="quarter" idx="2"/>
          </p:nvPr>
        </p:nvSpPr>
        <p:spPr>
          <a:xfrm>
            <a:off x="21999564" y="627064"/>
            <a:ext cx="340321" cy="342901"/>
          </a:xfrm>
          <a:prstGeom prst="rect">
            <a:avLst/>
          </a:prstGeom>
        </p:spPr>
        <p:txBody>
          <a:bodyPr lIns="50800" tIns="50800" rIns="50800" bIns="50800"/>
          <a:lstStyle>
            <a:lvl1pPr defTabSz="584200"/>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02">
    <p:spTree>
      <p:nvGrpSpPr>
        <p:cNvPr id="1" name=""/>
        <p:cNvGrpSpPr/>
        <p:nvPr/>
      </p:nvGrpSpPr>
      <p:grpSpPr>
        <a:xfrm>
          <a:off x="0" y="0"/>
          <a:ext cx="0" cy="0"/>
          <a:chOff x="0" y="0"/>
          <a:chExt cx="0" cy="0"/>
        </a:xfrm>
      </p:grpSpPr>
      <p:sp>
        <p:nvSpPr>
          <p:cNvPr id="19" name="Marcador de posición de imagen 14"/>
          <p:cNvSpPr/>
          <p:nvPr>
            <p:ph type="pic" sz="quarter" idx="21"/>
          </p:nvPr>
        </p:nvSpPr>
        <p:spPr>
          <a:xfrm>
            <a:off x="15055312" y="3437263"/>
            <a:ext cx="6390689" cy="6582138"/>
          </a:xfrm>
          <a:prstGeom prst="rect">
            <a:avLst/>
          </a:prstGeom>
          <a:effectLst>
            <a:outerShdw sx="100000" sy="100000" kx="0" ky="0" algn="b" rotWithShape="0" blurRad="1270000" dist="76200" dir="5400000">
              <a:srgbClr val="000000">
                <a:alpha val="20000"/>
              </a:srgbClr>
            </a:outerShdw>
          </a:effectLst>
        </p:spPr>
        <p:txBody>
          <a:bodyPr tIns="45719" bIns="45719">
            <a:noAutofit/>
          </a:bodyPr>
          <a:lstStyle/>
          <a:p>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03">
    <p:spTree>
      <p:nvGrpSpPr>
        <p:cNvPr id="1" name=""/>
        <p:cNvGrpSpPr/>
        <p:nvPr/>
      </p:nvGrpSpPr>
      <p:grpSpPr>
        <a:xfrm>
          <a:off x="0" y="0"/>
          <a:ext cx="0" cy="0"/>
          <a:chOff x="0" y="0"/>
          <a:chExt cx="0" cy="0"/>
        </a:xfrm>
      </p:grpSpPr>
      <p:sp>
        <p:nvSpPr>
          <p:cNvPr id="27" name="Marcador de posición de imagen 14"/>
          <p:cNvSpPr/>
          <p:nvPr>
            <p:ph type="pic" sz="quarter" idx="21"/>
          </p:nvPr>
        </p:nvSpPr>
        <p:spPr>
          <a:xfrm>
            <a:off x="6297086" y="-983188"/>
            <a:ext cx="4254501" cy="7616826"/>
          </a:xfrm>
          <a:prstGeom prst="rect">
            <a:avLst/>
          </a:prstGeom>
          <a:effectLst>
            <a:outerShdw sx="100000" sy="100000" kx="0" ky="0" algn="b" rotWithShape="0" blurRad="1270000" dist="76200" dir="5400000">
              <a:srgbClr val="000000">
                <a:alpha val="20000"/>
              </a:srgbClr>
            </a:outerShdw>
          </a:effectLst>
        </p:spPr>
        <p:txBody>
          <a:bodyPr tIns="45719" bIns="45719">
            <a:noAutofit/>
          </a:bodyPr>
          <a:lstStyle/>
          <a:p>
            <a:pPr/>
          </a:p>
        </p:txBody>
      </p:sp>
      <p:sp>
        <p:nvSpPr>
          <p:cNvPr id="28" name="Marcador de posición de imagen 14"/>
          <p:cNvSpPr/>
          <p:nvPr>
            <p:ph type="pic" sz="quarter" idx="22"/>
          </p:nvPr>
        </p:nvSpPr>
        <p:spPr>
          <a:xfrm>
            <a:off x="1021997" y="1218884"/>
            <a:ext cx="4254501" cy="7616826"/>
          </a:xfrm>
          <a:prstGeom prst="rect">
            <a:avLst/>
          </a:prstGeom>
          <a:effectLst>
            <a:outerShdw sx="100000" sy="100000" kx="0" ky="0" algn="b" rotWithShape="0" blurRad="1270000" dist="76200" dir="5400000">
              <a:srgbClr val="000000">
                <a:alpha val="20000"/>
              </a:srgbClr>
            </a:outerShdw>
          </a:effectLst>
        </p:spPr>
        <p:txBody>
          <a:bodyPr tIns="45719" bIns="45719">
            <a:noAutofit/>
          </a:bodyPr>
          <a:lstStyle/>
          <a:p>
            <a:pPr/>
          </a:p>
        </p:txBody>
      </p:sp>
      <p:sp>
        <p:nvSpPr>
          <p:cNvPr id="29" name="Marcador de posición de imagen 14"/>
          <p:cNvSpPr/>
          <p:nvPr>
            <p:ph type="pic" sz="quarter" idx="23"/>
          </p:nvPr>
        </p:nvSpPr>
        <p:spPr>
          <a:xfrm>
            <a:off x="6396192" y="7607424"/>
            <a:ext cx="4254501" cy="7616826"/>
          </a:xfrm>
          <a:prstGeom prst="rect">
            <a:avLst/>
          </a:prstGeom>
          <a:effectLst>
            <a:outerShdw sx="100000" sy="100000" kx="0" ky="0" algn="b" rotWithShape="0" blurRad="1270000" dist="76200" dir="5400000">
              <a:srgbClr val="000000">
                <a:alpha val="20000"/>
              </a:srgbClr>
            </a:outerShdw>
          </a:effectLst>
        </p:spPr>
        <p:txBody>
          <a:bodyPr tIns="45719" bIns="45719">
            <a:noAutofit/>
          </a:bodyPr>
          <a:lstStyle/>
          <a:p>
            <a:pPr/>
          </a:p>
        </p:txBody>
      </p:sp>
      <p:sp>
        <p:nvSpPr>
          <p:cNvPr id="30" name="Marcador de posición de imagen 14"/>
          <p:cNvSpPr/>
          <p:nvPr>
            <p:ph type="pic" sz="quarter" idx="24"/>
          </p:nvPr>
        </p:nvSpPr>
        <p:spPr>
          <a:xfrm>
            <a:off x="1021997" y="10067101"/>
            <a:ext cx="4254501" cy="7616827"/>
          </a:xfrm>
          <a:prstGeom prst="rect">
            <a:avLst/>
          </a:prstGeom>
          <a:effectLst>
            <a:outerShdw sx="100000" sy="100000" kx="0" ky="0" algn="b" rotWithShape="0" blurRad="1270000" dist="76200" dir="5400000">
              <a:srgbClr val="000000">
                <a:alpha val="20000"/>
              </a:srgbClr>
            </a:outerShdw>
          </a:effectLst>
        </p:spPr>
        <p:txBody>
          <a:bodyPr tIns="45719" bIns="45719">
            <a:noAutofit/>
          </a:bodyPr>
          <a:lstStyle/>
          <a:p>
            <a:pPr/>
          </a:p>
        </p:txBody>
      </p:sp>
      <p:sp>
        <p:nvSpPr>
          <p:cNvPr id="31" name="Slide Number"/>
          <p:cNvSpPr txBox="1"/>
          <p:nvPr>
            <p:ph type="sldNum" sz="quarter" idx="2"/>
          </p:nvPr>
        </p:nvSpPr>
        <p:spPr>
          <a:xfrm>
            <a:off x="21945905" y="555944"/>
            <a:ext cx="482561" cy="485141"/>
          </a:xfrm>
          <a:prstGeom prst="rect">
            <a:avLst/>
          </a:prstGeom>
        </p:spPr>
        <p:txBody>
          <a:bodyPr/>
          <a:lstStyle>
            <a:lvl1pPr algn="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04">
    <p:bg>
      <p:bgPr>
        <a:solidFill>
          <a:srgbClr val="FFFFFF"/>
        </a:solidFill>
      </p:bgPr>
    </p:bg>
    <p:spTree>
      <p:nvGrpSpPr>
        <p:cNvPr id="1" name=""/>
        <p:cNvGrpSpPr/>
        <p:nvPr/>
      </p:nvGrpSpPr>
      <p:grpSpPr>
        <a:xfrm>
          <a:off x="0" y="0"/>
          <a:ext cx="0" cy="0"/>
          <a:chOff x="0" y="0"/>
          <a:chExt cx="0" cy="0"/>
        </a:xfrm>
      </p:grpSpPr>
      <p:sp>
        <p:nvSpPr>
          <p:cNvPr id="38" name="Rectángulo redondeado 2"/>
          <p:cNvSpPr/>
          <p:nvPr/>
        </p:nvSpPr>
        <p:spPr>
          <a:xfrm>
            <a:off x="0" y="0"/>
            <a:ext cx="18001756" cy="13716000"/>
          </a:xfrm>
          <a:prstGeom prst="roundRect">
            <a:avLst>
              <a:gd name="adj" fmla="val 0"/>
            </a:avLst>
          </a:prstGeom>
          <a:solidFill>
            <a:srgbClr val="000000"/>
          </a:solidFill>
          <a:ln w="12700">
            <a:miter lim="400000"/>
          </a:ln>
        </p:spPr>
        <p:txBody>
          <a:bodyPr tIns="91439" bIns="91439" anchor="ctr"/>
          <a:lstStyle/>
          <a:p>
            <a:pPr defTabSz="1828800">
              <a:defRPr sz="3600">
                <a:solidFill>
                  <a:srgbClr val="FFFFFF"/>
                </a:solidFill>
                <a:latin typeface="Arial"/>
                <a:ea typeface="Arial"/>
                <a:cs typeface="Arial"/>
                <a:sym typeface="Arial"/>
              </a:defRPr>
            </a:pPr>
          </a:p>
        </p:txBody>
      </p:sp>
      <p:sp>
        <p:nvSpPr>
          <p:cNvPr id="39" name="Marcador de posición de imagen 8"/>
          <p:cNvSpPr/>
          <p:nvPr>
            <p:ph type="pic" sz="quarter" idx="21"/>
          </p:nvPr>
        </p:nvSpPr>
        <p:spPr>
          <a:xfrm>
            <a:off x="16254552" y="751361"/>
            <a:ext cx="3494407" cy="3483480"/>
          </a:xfrm>
          <a:prstGeom prst="rect">
            <a:avLst/>
          </a:prstGeom>
        </p:spPr>
        <p:txBody>
          <a:bodyPr tIns="45719" bIns="45719">
            <a:noAutofit/>
          </a:bodyPr>
          <a:lstStyle/>
          <a:p>
            <a:pPr/>
          </a:p>
        </p:txBody>
      </p:sp>
      <p:sp>
        <p:nvSpPr>
          <p:cNvPr id="40" name="Marcador de posición de imagen 8"/>
          <p:cNvSpPr/>
          <p:nvPr>
            <p:ph type="pic" sz="quarter" idx="22"/>
          </p:nvPr>
        </p:nvSpPr>
        <p:spPr>
          <a:xfrm>
            <a:off x="16254552" y="5148702"/>
            <a:ext cx="3494407" cy="3483479"/>
          </a:xfrm>
          <a:prstGeom prst="rect">
            <a:avLst/>
          </a:prstGeom>
        </p:spPr>
        <p:txBody>
          <a:bodyPr tIns="45719" bIns="45719">
            <a:noAutofit/>
          </a:bodyPr>
          <a:lstStyle/>
          <a:p>
            <a:pPr/>
          </a:p>
        </p:txBody>
      </p:sp>
      <p:sp>
        <p:nvSpPr>
          <p:cNvPr id="41" name="Marcador de posición de imagen 8"/>
          <p:cNvSpPr/>
          <p:nvPr>
            <p:ph type="pic" sz="quarter" idx="23"/>
          </p:nvPr>
        </p:nvSpPr>
        <p:spPr>
          <a:xfrm>
            <a:off x="16254552" y="9525493"/>
            <a:ext cx="3494407" cy="3483479"/>
          </a:xfrm>
          <a:prstGeom prst="rect">
            <a:avLst/>
          </a:prstGeom>
        </p:spPr>
        <p:txBody>
          <a:bodyPr tIns="45719" bIns="45719">
            <a:noAutofit/>
          </a:bodyPr>
          <a:lstStyle/>
          <a:p>
            <a:pPr/>
          </a:p>
        </p:txBody>
      </p:sp>
      <p:sp>
        <p:nvSpPr>
          <p:cNvPr id="42" name="Slide Number"/>
          <p:cNvSpPr txBox="1"/>
          <p:nvPr>
            <p:ph type="sldNum" sz="quarter" idx="2"/>
          </p:nvPr>
        </p:nvSpPr>
        <p:spPr>
          <a:xfrm>
            <a:off x="21944973" y="586424"/>
            <a:ext cx="422934" cy="424181"/>
          </a:xfrm>
          <a:prstGeom prst="rect">
            <a:avLst/>
          </a:prstGeom>
        </p:spPr>
        <p:txBody>
          <a:bodyPr wrap="square" lIns="91439" tIns="91439" rIns="91439" bIns="91439"/>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Rectangle 143"/>
          <p:cNvSpPr txBox="1"/>
          <p:nvPr/>
        </p:nvSpPr>
        <p:spPr>
          <a:xfrm>
            <a:off x="19591746" y="677864"/>
            <a:ext cx="374967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lnSpc>
                <a:spcPct val="150000"/>
              </a:lnSpc>
              <a:defRPr b="1" sz="1600">
                <a:solidFill>
                  <a:srgbClr val="FFFFFF"/>
                </a:solidFill>
                <a:latin typeface="Helvetica"/>
                <a:ea typeface="Helvetica"/>
                <a:cs typeface="Helvetica"/>
                <a:sym typeface="Helvetica"/>
              </a:defRPr>
            </a:lvl1pPr>
          </a:lstStyle>
          <a:p>
            <a:pPr>
              <a:defRPr b="0"/>
            </a:pPr>
            <a:r>
              <a:rPr b="1"/>
              <a:t>|      144</a:t>
            </a:r>
          </a:p>
        </p:txBody>
      </p:sp>
      <p:sp>
        <p:nvSpPr>
          <p:cNvPr id="3" name="Slide Number"/>
          <p:cNvSpPr txBox="1"/>
          <p:nvPr>
            <p:ph type="sldNum" sz="quarter" idx="2"/>
          </p:nvPr>
        </p:nvSpPr>
        <p:spPr>
          <a:xfrm>
            <a:off x="21927047" y="555944"/>
            <a:ext cx="482561" cy="485141"/>
          </a:xfrm>
          <a:prstGeom prst="rect">
            <a:avLst/>
          </a:prstGeom>
          <a:ln w="12700">
            <a:miter lim="400000"/>
          </a:ln>
        </p:spPr>
        <p:txBody>
          <a:bodyPr wrap="none" lIns="121920" tIns="121920" rIns="121920" bIns="121920" anchor="ctr">
            <a:spAutoFit/>
          </a:bodyPr>
          <a:lstStyle>
            <a:lvl1pPr algn="r" defTabSz="1828800">
              <a:defRPr sz="1600">
                <a:solidFill>
                  <a:srgbClr val="FFFFFF"/>
                </a:solidFill>
                <a:latin typeface="Helvetica"/>
                <a:ea typeface="Helvetica"/>
                <a:cs typeface="Helvetica"/>
                <a:sym typeface="Helvetica"/>
              </a:defRPr>
            </a:lvl1pPr>
          </a:lstStyle>
          <a:p>
            <a:pPr/>
            <a:fld id="{86CB4B4D-7CA3-9044-876B-883B54F8677D}" type="slidenum"/>
          </a:p>
        </p:txBody>
      </p:sp>
      <p:sp>
        <p:nvSpPr>
          <p:cNvPr id="4" name="Title Text"/>
          <p:cNvSpPr txBox="1"/>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p>
            <a:pPr/>
            <a:r>
              <a:t>Title Text</a:t>
            </a:r>
          </a:p>
        </p:txBody>
      </p:sp>
      <p:sp>
        <p:nvSpPr>
          <p:cNvPr id="5" name="Body Level One…"/>
          <p:cNvSpPr txBox="1"/>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1pPr>
      <a:lvl2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2pPr>
      <a:lvl3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3pPr>
      <a:lvl4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4pPr>
      <a:lvl5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5pPr>
      <a:lvl6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6pPr>
      <a:lvl7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7pPr>
      <a:lvl8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8pPr>
      <a:lvl9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9pPr>
    </p:titleStyle>
    <p:bodyStyle>
      <a:lvl1pPr marL="457200" marR="0" indent="-457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1pPr>
      <a:lvl2pPr marL="990600" marR="0" indent="-5334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2pPr>
      <a:lvl3pPr marL="1554479" marR="0" indent="-640079"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3pPr>
      <a:lvl4pPr marL="20828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4pPr>
      <a:lvl5pPr marL="25400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5pPr>
      <a:lvl6pPr marL="29972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6pPr>
      <a:lvl7pPr marL="34544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7pPr>
      <a:lvl8pPr marL="39116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8pPr>
      <a:lvl9pPr marL="43688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9pPr>
    </p:bodyStyle>
    <p:otherStyle>
      <a:lvl1pPr marL="0" marR="0" indent="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1pPr>
      <a:lvl2pPr marL="0" marR="0" indent="4572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2pPr>
      <a:lvl3pPr marL="0" marR="0" indent="9144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3pPr>
      <a:lvl4pPr marL="0" marR="0" indent="13716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4pPr>
      <a:lvl5pPr marL="0" marR="0" indent="18288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5pPr>
      <a:lvl6pPr marL="0" marR="0" indent="22860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6pPr>
      <a:lvl7pPr marL="0" marR="0" indent="27432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7pPr>
      <a:lvl8pPr marL="0" marR="0" indent="32004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8pPr>
      <a:lvl9pPr marL="0" marR="0" indent="36576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1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 name="bruno-thethe-Evp4iNF3DHQ-unsplash.jpg" descr="bruno-thethe-Evp4iNF3DHQ-unsplash.jpg"/>
          <p:cNvPicPr>
            <a:picLocks noChangeAspect="1"/>
          </p:cNvPicPr>
          <p:nvPr/>
        </p:nvPicPr>
        <p:blipFill>
          <a:blip r:embed="rId2">
            <a:alphaModFix amt="56982"/>
            <a:extLst/>
          </a:blip>
          <a:srcRect l="0" t="58671" r="0" b="3828"/>
          <a:stretch>
            <a:fillRect/>
          </a:stretch>
        </p:blipFill>
        <p:spPr>
          <a:xfrm>
            <a:off x="0" y="0"/>
            <a:ext cx="24384000" cy="13716000"/>
          </a:xfrm>
          <a:prstGeom prst="rect">
            <a:avLst/>
          </a:prstGeom>
          <a:ln w="12700">
            <a:miter lim="400000"/>
          </a:ln>
        </p:spPr>
      </p:pic>
      <p:sp>
        <p:nvSpPr>
          <p:cNvPr id="52" name="bÁO CÁO"/>
          <p:cNvSpPr txBox="1"/>
          <p:nvPr/>
        </p:nvSpPr>
        <p:spPr>
          <a:xfrm>
            <a:off x="5136964" y="1248408"/>
            <a:ext cx="13785897" cy="1137919"/>
          </a:xfrm>
          <a:prstGeom prst="rect">
            <a:avLst/>
          </a:prstGeom>
          <a:ln w="12700">
            <a:miter lim="400000"/>
          </a:ln>
          <a:effectLst>
            <a:outerShdw sx="100000" sy="100000" kx="0" ky="0" algn="b" rotWithShape="0" blurRad="177800" dist="0" dir="5400000">
              <a:srgbClr val="FFFFFF"/>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pc="1700" sz="6800">
                <a:solidFill>
                  <a:srgbClr val="FFFFFF"/>
                </a:solidFill>
                <a:latin typeface="Phosphate Inline"/>
                <a:ea typeface="Phosphate Inline"/>
                <a:cs typeface="Phosphate Inline"/>
                <a:sym typeface="Phosphate Inline"/>
              </a:defRPr>
            </a:lvl1pPr>
          </a:lstStyle>
          <a:p>
            <a:pPr/>
            <a:r>
              <a:t>bÁO CÁO</a:t>
            </a:r>
          </a:p>
        </p:txBody>
      </p:sp>
      <p:sp>
        <p:nvSpPr>
          <p:cNvPr id="53" name="Rectangle"/>
          <p:cNvSpPr/>
          <p:nvPr/>
        </p:nvSpPr>
        <p:spPr>
          <a:xfrm>
            <a:off x="8577990" y="1119035"/>
            <a:ext cx="6506564" cy="1396665"/>
          </a:xfrm>
          <a:prstGeom prst="rect">
            <a:avLst/>
          </a:prstGeom>
          <a:ln w="76200">
            <a:solidFill>
              <a:srgbClr val="FFFFFF"/>
            </a:solidFill>
            <a:miter lim="400000"/>
          </a:ln>
          <a:effectLst>
            <a:outerShdw sx="100000" sy="100000" kx="0" ky="0" algn="b" rotWithShape="0" blurRad="177800" dist="0" dir="5400000">
              <a:srgbClr val="FFFFFF"/>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4" name="Rectangle"/>
          <p:cNvSpPr/>
          <p:nvPr/>
        </p:nvSpPr>
        <p:spPr>
          <a:xfrm>
            <a:off x="3166923" y="3042417"/>
            <a:ext cx="18045777" cy="4436193"/>
          </a:xfrm>
          <a:prstGeom prst="rect">
            <a:avLst/>
          </a:prstGeom>
          <a:ln w="76200">
            <a:solidFill>
              <a:srgbClr val="FFFFFF"/>
            </a:solidFill>
            <a:miter lim="400000"/>
          </a:ln>
          <a:effectLst>
            <a:outerShdw sx="100000" sy="100000" kx="0" ky="0" algn="b" rotWithShape="0" blurRad="177800" dist="0" dir="5400000">
              <a:srgbClr val="FFFFFF"/>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5" name="TÌM HIỂU VÀ THỰC NGHIỆM VỀ MỘT SỐ LOẠI MÃ ĐỘC trojan"/>
          <p:cNvSpPr txBox="1"/>
          <p:nvPr/>
        </p:nvSpPr>
        <p:spPr>
          <a:xfrm>
            <a:off x="3513992" y="3348847"/>
            <a:ext cx="17351638" cy="3823333"/>
          </a:xfrm>
          <a:prstGeom prst="rect">
            <a:avLst/>
          </a:prstGeom>
          <a:ln w="12700">
            <a:miter lim="400000"/>
          </a:ln>
          <a:effectLst>
            <a:outerShdw sx="100000" sy="100000" kx="0" ky="0" algn="b" rotWithShape="0" blurRad="177800" dist="0" dir="5400000">
              <a:srgbClr val="FFFFFF"/>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pc="1975" sz="7900">
                <a:solidFill>
                  <a:srgbClr val="FFFFFF"/>
                </a:solidFill>
                <a:latin typeface="Phosphate Inline"/>
                <a:ea typeface="Phosphate Inline"/>
                <a:cs typeface="Phosphate Inline"/>
                <a:sym typeface="Phosphate Inline"/>
              </a:defRPr>
            </a:lvl1pPr>
          </a:lstStyle>
          <a:p>
            <a:pPr/>
            <a:r>
              <a:t>TÌM HIỂU VÀ THỰC NGHIỆM VỀ MỘT SỐ LOẠI MÃ ĐỘC trojan</a:t>
            </a:r>
          </a:p>
        </p:txBody>
      </p:sp>
      <p:sp>
        <p:nvSpPr>
          <p:cNvPr id="56" name="GVHD : NGUYỄN THỊ THANH VÂN"/>
          <p:cNvSpPr txBox="1"/>
          <p:nvPr/>
        </p:nvSpPr>
        <p:spPr>
          <a:xfrm>
            <a:off x="10206815" y="8828905"/>
            <a:ext cx="10342170"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latin typeface="Lexend Deca Regular"/>
                <a:ea typeface="Lexend Deca Regular"/>
                <a:cs typeface="Lexend Deca Regular"/>
                <a:sym typeface="Lexend Deca Regular"/>
              </a:defRPr>
            </a:lvl1pPr>
          </a:lstStyle>
          <a:p>
            <a:pPr/>
            <a:r>
              <a:t>GVHD : NGUYỄN THỊ THANH VÂN </a:t>
            </a:r>
          </a:p>
        </p:txBody>
      </p:sp>
      <p:sp>
        <p:nvSpPr>
          <p:cNvPr id="57" name="SVTH  :…"/>
          <p:cNvSpPr txBox="1"/>
          <p:nvPr/>
        </p:nvSpPr>
        <p:spPr>
          <a:xfrm>
            <a:off x="-1306219" y="9716501"/>
            <a:ext cx="25043821" cy="309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700">
                <a:solidFill>
                  <a:srgbClr val="FFFFFF"/>
                </a:solidFill>
                <a:latin typeface="Lexend Deca Regular"/>
                <a:ea typeface="Lexend Deca Regular"/>
                <a:cs typeface="Lexend Deca Regular"/>
                <a:sym typeface="Lexend Deca Regular"/>
              </a:defRPr>
            </a:pPr>
            <a:r>
              <a:t>  SVTH  : </a:t>
            </a:r>
          </a:p>
          <a:p>
            <a:pPr>
              <a:defRPr sz="4700">
                <a:solidFill>
                  <a:srgbClr val="FFFFFF"/>
                </a:solidFill>
                <a:latin typeface="Lexend Deca Regular"/>
                <a:ea typeface="Lexend Deca Regular"/>
                <a:cs typeface="Lexend Deca Regular"/>
                <a:sym typeface="Lexend Deca Regular"/>
              </a:defRPr>
            </a:pPr>
            <a:r>
              <a:t>                                                                                   NGUYỄN HOÀNG PHÚC        19110052	</a:t>
            </a:r>
          </a:p>
          <a:p>
            <a:pPr>
              <a:defRPr sz="4700">
                <a:solidFill>
                  <a:srgbClr val="FFFFFF"/>
                </a:solidFill>
                <a:latin typeface="Lexend Deca Regular"/>
                <a:ea typeface="Lexend Deca Regular"/>
                <a:cs typeface="Lexend Deca Regular"/>
                <a:sym typeface="Lexend Deca Regular"/>
              </a:defRPr>
            </a:pPr>
            <a:r>
              <a:t>                                                                                 TẠ BẢO MINH                         19110399</a:t>
            </a:r>
          </a:p>
          <a:p>
            <a:pPr>
              <a:defRPr sz="4700">
                <a:solidFill>
                  <a:srgbClr val="FFFFFF"/>
                </a:solidFill>
                <a:latin typeface="Lexend Deca Regular"/>
                <a:ea typeface="Lexend Deca Regular"/>
                <a:cs typeface="Lexend Deca Regular"/>
                <a:sym typeface="Lexend Deca Regular"/>
              </a:defRPr>
            </a:pP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Rectangle"/>
          <p:cNvSpPr/>
          <p:nvPr/>
        </p:nvSpPr>
        <p:spPr>
          <a:xfrm>
            <a:off x="0" y="0"/>
            <a:ext cx="24384000" cy="13716000"/>
          </a:xfrm>
          <a:prstGeom prst="rect">
            <a:avLst/>
          </a:prstGeom>
          <a:gradFill>
            <a:gsLst>
              <a:gs pos="0">
                <a:srgbClr val="24017B"/>
              </a:gs>
              <a:gs pos="100000">
                <a:srgbClr val="FF023D"/>
              </a:gs>
            </a:gsLst>
            <a:path>
              <a:fillToRect l="50169" t="-10080" r="49830" b="110080"/>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0" name="Line"/>
          <p:cNvSpPr/>
          <p:nvPr/>
        </p:nvSpPr>
        <p:spPr>
          <a:xfrm>
            <a:off x="7578951" y="5357309"/>
            <a:ext cx="9226099" cy="1"/>
          </a:xfrm>
          <a:prstGeom prst="line">
            <a:avLst/>
          </a:prstGeom>
          <a:ln>
            <a:solidFill>
              <a:srgbClr val="FFFFFF"/>
            </a:solidFill>
            <a:miter lim="400000"/>
          </a:ln>
          <a:effectLst>
            <a:outerShdw sx="100000" sy="100000" kx="0" ky="0" algn="b" rotWithShape="0" blurRad="25400" dist="0" dir="5400000">
              <a:srgbClr val="FFFFFF"/>
            </a:outerShdw>
          </a:effectLst>
        </p:spPr>
        <p:txBody>
          <a:bodyPr lIns="50800" tIns="50800" rIns="50800" bIns="50800" anchor="ctr"/>
          <a:lstStyle/>
          <a:p>
            <a:pPr/>
          </a:p>
        </p:txBody>
      </p:sp>
      <p:sp>
        <p:nvSpPr>
          <p:cNvPr id="101" name="Rectangle"/>
          <p:cNvSpPr/>
          <p:nvPr/>
        </p:nvSpPr>
        <p:spPr>
          <a:xfrm>
            <a:off x="0" y="9282676"/>
            <a:ext cx="24384000" cy="4433324"/>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2" name="Destructive Trojans : Trojan quấy rối người dùng"/>
          <p:cNvSpPr txBox="1"/>
          <p:nvPr/>
        </p:nvSpPr>
        <p:spPr>
          <a:xfrm>
            <a:off x="1112753" y="3507787"/>
            <a:ext cx="21764440" cy="22860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7300">
                <a:solidFill>
                  <a:srgbClr val="FFFFFF"/>
                </a:solidFill>
                <a:latin typeface="Helvetica"/>
                <a:ea typeface="Helvetica"/>
                <a:cs typeface="Helvetica"/>
                <a:sym typeface="Helvetica"/>
              </a:defRPr>
            </a:pPr>
            <a:r>
              <a:t> </a:t>
            </a:r>
            <a:r>
              <a:rPr>
                <a:latin typeface="Times New Roman"/>
                <a:ea typeface="Times New Roman"/>
                <a:cs typeface="Times New Roman"/>
                <a:sym typeface="Times New Roman"/>
              </a:rPr>
              <a:t>Destructive Trojans : </a:t>
            </a:r>
            <a:r>
              <a:t>Trojan quấy rối người dùng</a:t>
            </a:r>
            <a:r>
              <a:rPr>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03" name="02"/>
          <p:cNvSpPr txBox="1"/>
          <p:nvPr/>
        </p:nvSpPr>
        <p:spPr>
          <a:xfrm>
            <a:off x="11216642" y="6280973"/>
            <a:ext cx="1950716" cy="20828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3000">
                <a:solidFill>
                  <a:srgbClr val="FFFFFF"/>
                </a:solidFill>
                <a:latin typeface="Helvetica"/>
                <a:ea typeface="Helvetica"/>
                <a:cs typeface="Helvetica"/>
                <a:sym typeface="Helvetica"/>
              </a:defRPr>
            </a:lvl1pPr>
          </a:lstStyle>
          <a:p>
            <a:pPr/>
            <a:r>
              <a:t>02</a:t>
            </a:r>
          </a:p>
        </p:txBody>
      </p:sp>
      <p:sp>
        <p:nvSpPr>
          <p:cNvPr id="104"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16861"/>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02"/>
                                        </p:tgtEl>
                                        <p:attrNameLst>
                                          <p:attrName>style.visibility</p:attrName>
                                        </p:attrNameLst>
                                      </p:cBhvr>
                                      <p:to>
                                        <p:strVal val="visible"/>
                                      </p:to>
                                    </p:set>
                                    <p:anim calcmode="lin" valueType="num">
                                      <p:cBhvr>
                                        <p:cTn id="7" dur="600" fill="hold"/>
                                        <p:tgtEl>
                                          <p:spTgt spid="102"/>
                                        </p:tgtEl>
                                        <p:attrNameLst>
                                          <p:attrName>ppt_w</p:attrName>
                                        </p:attrNameLst>
                                      </p:cBhvr>
                                      <p:tavLst>
                                        <p:tav tm="0">
                                          <p:val>
                                            <p:fltVal val="0"/>
                                          </p:val>
                                        </p:tav>
                                        <p:tav tm="100000">
                                          <p:val>
                                            <p:strVal val="#ppt_w"/>
                                          </p:val>
                                        </p:tav>
                                      </p:tavLst>
                                    </p:anim>
                                    <p:anim calcmode="lin" valueType="num">
                                      <p:cBhvr>
                                        <p:cTn id="8" dur="600" fill="hold"/>
                                        <p:tgtEl>
                                          <p:spTgt spid="102"/>
                                        </p:tgtEl>
                                        <p:attrNameLst>
                                          <p:attrName>ppt_h</p:attrName>
                                        </p:attrNameLst>
                                      </p:cBhvr>
                                      <p:tavLst>
                                        <p:tav tm="0">
                                          <p:val>
                                            <p:fltVal val="0"/>
                                          </p:val>
                                        </p:tav>
                                        <p:tav tm="100000">
                                          <p:val>
                                            <p:strVal val="#ppt_h"/>
                                          </p:val>
                                        </p:tav>
                                      </p:tavLst>
                                    </p:anim>
                                  </p:childTnLst>
                                </p:cTn>
                              </p:par>
                            </p:childTnLst>
                          </p:cTn>
                        </p:par>
                        <p:par>
                          <p:cTn id="9" fill="hold">
                            <p:stCondLst>
                              <p:cond delay="600"/>
                            </p:stCondLst>
                            <p:childTnLst>
                              <p:par>
                                <p:cTn id="10" presetClass="entr" nodeType="afterEffect" presetSubtype="16" presetID="23" grpId="2" fill="hold">
                                  <p:stCondLst>
                                    <p:cond delay="0"/>
                                  </p:stCondLst>
                                  <p:iterate type="el" backwards="0">
                                    <p:tmAbs val="0"/>
                                  </p:iterate>
                                  <p:childTnLst>
                                    <p:set>
                                      <p:cBhvr>
                                        <p:cTn id="11" fill="hold"/>
                                        <p:tgtEl>
                                          <p:spTgt spid="103"/>
                                        </p:tgtEl>
                                        <p:attrNameLst>
                                          <p:attrName>style.visibility</p:attrName>
                                        </p:attrNameLst>
                                      </p:cBhvr>
                                      <p:to>
                                        <p:strVal val="visible"/>
                                      </p:to>
                                    </p:set>
                                    <p:anim calcmode="lin" valueType="num">
                                      <p:cBhvr>
                                        <p:cTn id="12" dur="600" fill="hold"/>
                                        <p:tgtEl>
                                          <p:spTgt spid="103"/>
                                        </p:tgtEl>
                                        <p:attrNameLst>
                                          <p:attrName>ppt_w</p:attrName>
                                        </p:attrNameLst>
                                      </p:cBhvr>
                                      <p:tavLst>
                                        <p:tav tm="0">
                                          <p:val>
                                            <p:fltVal val="0"/>
                                          </p:val>
                                        </p:tav>
                                        <p:tav tm="100000">
                                          <p:val>
                                            <p:strVal val="#ppt_w"/>
                                          </p:val>
                                        </p:tav>
                                      </p:tavLst>
                                    </p:anim>
                                    <p:anim calcmode="lin" valueType="num">
                                      <p:cBhvr>
                                        <p:cTn id="13" dur="600" fill="hold"/>
                                        <p:tgtEl>
                                          <p:spTgt spid="1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 grpId="2"/>
      <p:bldP build="whole" bldLvl="1" animBg="1" rev="0" advAuto="0" spid="102"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pic>
        <p:nvPicPr>
          <p:cNvPr id="106" name="Screen Shot 2021-12-11 at 23.14.30.png" descr="Screen Shot 2021-12-11 at 23.14.30.png"/>
          <p:cNvPicPr>
            <a:picLocks noChangeAspect="1"/>
          </p:cNvPicPr>
          <p:nvPr/>
        </p:nvPicPr>
        <p:blipFill>
          <a:blip r:embed="rId2">
            <a:extLst/>
          </a:blip>
          <a:stretch>
            <a:fillRect/>
          </a:stretch>
        </p:blipFill>
        <p:spPr>
          <a:xfrm>
            <a:off x="3401924" y="0"/>
            <a:ext cx="17580152" cy="13716001"/>
          </a:xfrm>
          <a:prstGeom prst="rect">
            <a:avLst/>
          </a:prstGeom>
          <a:ln w="12700">
            <a:miter lim="400000"/>
          </a:ln>
        </p:spPr>
      </p:pic>
      <p:sp>
        <p:nvSpPr>
          <p:cNvPr id="107" name="Rectangle"/>
          <p:cNvSpPr/>
          <p:nvPr/>
        </p:nvSpPr>
        <p:spPr>
          <a:xfrm>
            <a:off x="3945163" y="1727618"/>
            <a:ext cx="11113699" cy="93840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pic>
        <p:nvPicPr>
          <p:cNvPr id="109" name="Screen Shot 2021-12-11 at 23.09.08.png" descr="Screen Shot 2021-12-11 at 23.09.08.png"/>
          <p:cNvPicPr>
            <a:picLocks noChangeAspect="1"/>
          </p:cNvPicPr>
          <p:nvPr/>
        </p:nvPicPr>
        <p:blipFill>
          <a:blip r:embed="rId2">
            <a:extLst/>
          </a:blip>
          <a:stretch>
            <a:fillRect/>
          </a:stretch>
        </p:blipFill>
        <p:spPr>
          <a:xfrm>
            <a:off x="2821571" y="0"/>
            <a:ext cx="18740858" cy="137160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pic>
        <p:nvPicPr>
          <p:cNvPr id="111" name="Screen Shot 2021-12-11 at 23.08.13.png" descr="Screen Shot 2021-12-11 at 23.08.13.png"/>
          <p:cNvPicPr>
            <a:picLocks noChangeAspect="1"/>
          </p:cNvPicPr>
          <p:nvPr/>
        </p:nvPicPr>
        <p:blipFill>
          <a:blip r:embed="rId2">
            <a:extLst/>
          </a:blip>
          <a:stretch>
            <a:fillRect/>
          </a:stretch>
        </p:blipFill>
        <p:spPr>
          <a:xfrm>
            <a:off x="3383398" y="0"/>
            <a:ext cx="17617204" cy="137160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pic>
        <p:nvPicPr>
          <p:cNvPr id="113" name="Screen Shot 2021-12-11 at 23.09.37.png" descr="Screen Shot 2021-12-11 at 23.09.37.png"/>
          <p:cNvPicPr>
            <a:picLocks noChangeAspect="1"/>
          </p:cNvPicPr>
          <p:nvPr/>
        </p:nvPicPr>
        <p:blipFill>
          <a:blip r:embed="rId2">
            <a:extLst/>
          </a:blip>
          <a:stretch>
            <a:fillRect/>
          </a:stretch>
        </p:blipFill>
        <p:spPr>
          <a:xfrm>
            <a:off x="2420490" y="93108"/>
            <a:ext cx="19543020" cy="1352978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6" name="Image" descr="Image"/>
          <p:cNvPicPr>
            <a:picLocks noChangeAspect="1"/>
          </p:cNvPicPr>
          <p:nvPr/>
        </p:nvPicPr>
        <p:blipFill>
          <a:blip r:embed="rId2">
            <a:extLst/>
          </a:blip>
          <a:stretch>
            <a:fillRect/>
          </a:stretch>
        </p:blipFill>
        <p:spPr>
          <a:xfrm>
            <a:off x="96622" y="2840860"/>
            <a:ext cx="24190756" cy="728824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9" name="IMG_3864.MOV" descr="IMG_3864.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13" fill="hold"/>
                                        <p:tgtEl>
                                          <p:spTgt spid="11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19"/>
                </p:tgtEl>
              </p:cMediaNode>
            </p:video>
            <p:seq concurrent="1" prevAc="none" nextAc="seek">
              <p:cTn id="8" evtFilter="cancelBubble" nodeType="interactiveSeq" restart="whenNotActive" fill="hold">
                <p:stCondLst>
                  <p:cond delay="0" evt="onClick">
                    <p:tgtEl>
                      <p:spTgt spid="119"/>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19"/>
                                        </p:tgtEl>
                                      </p:cBhvr>
                                    </p:cmd>
                                  </p:childTnLst>
                                </p:cTn>
                              </p:par>
                            </p:childTnLst>
                          </p:cTn>
                        </p:par>
                      </p:childTnLst>
                    </p:cTn>
                  </p:par>
                </p:childTnLst>
              </p:cTn>
              <p:nextCondLst>
                <p:cond delay="0" evt="onClick">
                  <p:tgtEl>
                    <p:spTgt spid="11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Rectangle"/>
          <p:cNvSpPr/>
          <p:nvPr/>
        </p:nvSpPr>
        <p:spPr>
          <a:xfrm>
            <a:off x="0" y="0"/>
            <a:ext cx="24384000" cy="13716000"/>
          </a:xfrm>
          <a:prstGeom prst="rect">
            <a:avLst/>
          </a:prstGeom>
          <a:gradFill>
            <a:gsLst>
              <a:gs pos="0">
                <a:srgbClr val="24017B"/>
              </a:gs>
              <a:gs pos="100000">
                <a:srgbClr val="FF023D"/>
              </a:gs>
            </a:gsLst>
            <a:path>
              <a:fillToRect l="50169" t="-10080" r="49830" b="110080"/>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2" name="Line"/>
          <p:cNvSpPr/>
          <p:nvPr/>
        </p:nvSpPr>
        <p:spPr>
          <a:xfrm>
            <a:off x="7578951" y="5357309"/>
            <a:ext cx="9226099" cy="1"/>
          </a:xfrm>
          <a:prstGeom prst="line">
            <a:avLst/>
          </a:prstGeom>
          <a:ln>
            <a:solidFill>
              <a:srgbClr val="FFFFFF"/>
            </a:solidFill>
            <a:miter lim="400000"/>
          </a:ln>
          <a:effectLst>
            <a:outerShdw sx="100000" sy="100000" kx="0" ky="0" algn="b" rotWithShape="0" blurRad="25400" dist="0" dir="5400000">
              <a:srgbClr val="FFFFFF"/>
            </a:outerShdw>
          </a:effectLst>
        </p:spPr>
        <p:txBody>
          <a:bodyPr lIns="50800" tIns="50800" rIns="50800" bIns="50800" anchor="ctr"/>
          <a:lstStyle/>
          <a:p>
            <a:pPr/>
          </a:p>
        </p:txBody>
      </p:sp>
      <p:sp>
        <p:nvSpPr>
          <p:cNvPr id="123" name="Rectangle"/>
          <p:cNvSpPr/>
          <p:nvPr/>
        </p:nvSpPr>
        <p:spPr>
          <a:xfrm>
            <a:off x="0" y="9282676"/>
            <a:ext cx="24384000" cy="4433324"/>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4" name="Remote AccessTrojans - Truy cập vào máy nạn nhân"/>
          <p:cNvSpPr txBox="1"/>
          <p:nvPr/>
        </p:nvSpPr>
        <p:spPr>
          <a:xfrm>
            <a:off x="747138" y="3900566"/>
            <a:ext cx="23782059" cy="12192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7300">
                <a:solidFill>
                  <a:srgbClr val="FFFFFF"/>
                </a:solidFill>
                <a:latin typeface="Helvetica"/>
                <a:ea typeface="Helvetica"/>
                <a:cs typeface="Helvetica"/>
                <a:sym typeface="Helvetica"/>
              </a:defRPr>
            </a:lvl1pPr>
          </a:lstStyle>
          <a:p>
            <a:pPr/>
            <a:r>
              <a:t>Remote AccessTrojans - Truy cập vào máy nạn nhân  </a:t>
            </a:r>
          </a:p>
        </p:txBody>
      </p:sp>
      <p:sp>
        <p:nvSpPr>
          <p:cNvPr id="125" name="03"/>
          <p:cNvSpPr txBox="1"/>
          <p:nvPr/>
        </p:nvSpPr>
        <p:spPr>
          <a:xfrm>
            <a:off x="11216642" y="6274722"/>
            <a:ext cx="1950716" cy="40640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3000">
                <a:solidFill>
                  <a:srgbClr val="FFFFFF"/>
                </a:solidFill>
                <a:latin typeface="Helvetica"/>
                <a:ea typeface="Helvetica"/>
                <a:cs typeface="Helvetica"/>
                <a:sym typeface="Helvetica"/>
              </a:defRPr>
            </a:lvl1pPr>
          </a:lstStyle>
          <a:p>
            <a:pPr/>
            <a:r>
              <a:t>03</a:t>
            </a:r>
          </a:p>
        </p:txBody>
      </p:sp>
      <p:sp>
        <p:nvSpPr>
          <p:cNvPr id="126"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16861"/>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24"/>
                                        </p:tgtEl>
                                        <p:attrNameLst>
                                          <p:attrName>style.visibility</p:attrName>
                                        </p:attrNameLst>
                                      </p:cBhvr>
                                      <p:to>
                                        <p:strVal val="visible"/>
                                      </p:to>
                                    </p:set>
                                    <p:anim calcmode="lin" valueType="num">
                                      <p:cBhvr>
                                        <p:cTn id="7" dur="600" fill="hold"/>
                                        <p:tgtEl>
                                          <p:spTgt spid="124"/>
                                        </p:tgtEl>
                                        <p:attrNameLst>
                                          <p:attrName>ppt_w</p:attrName>
                                        </p:attrNameLst>
                                      </p:cBhvr>
                                      <p:tavLst>
                                        <p:tav tm="0">
                                          <p:val>
                                            <p:fltVal val="0"/>
                                          </p:val>
                                        </p:tav>
                                        <p:tav tm="100000">
                                          <p:val>
                                            <p:strVal val="#ppt_w"/>
                                          </p:val>
                                        </p:tav>
                                      </p:tavLst>
                                    </p:anim>
                                    <p:anim calcmode="lin" valueType="num">
                                      <p:cBhvr>
                                        <p:cTn id="8" dur="600" fill="hold"/>
                                        <p:tgtEl>
                                          <p:spTgt spid="124"/>
                                        </p:tgtEl>
                                        <p:attrNameLst>
                                          <p:attrName>ppt_h</p:attrName>
                                        </p:attrNameLst>
                                      </p:cBhvr>
                                      <p:tavLst>
                                        <p:tav tm="0">
                                          <p:val>
                                            <p:fltVal val="0"/>
                                          </p:val>
                                        </p:tav>
                                        <p:tav tm="100000">
                                          <p:val>
                                            <p:strVal val="#ppt_h"/>
                                          </p:val>
                                        </p:tav>
                                      </p:tavLst>
                                    </p:anim>
                                  </p:childTnLst>
                                </p:cTn>
                              </p:par>
                            </p:childTnLst>
                          </p:cTn>
                        </p:par>
                        <p:par>
                          <p:cTn id="9" fill="hold">
                            <p:stCondLst>
                              <p:cond delay="600"/>
                            </p:stCondLst>
                            <p:childTnLst>
                              <p:par>
                                <p:cTn id="10" presetClass="entr" nodeType="afterEffect" presetSubtype="16" presetID="23" grpId="2" fill="hold">
                                  <p:stCondLst>
                                    <p:cond delay="0"/>
                                  </p:stCondLst>
                                  <p:iterate type="el" backwards="0">
                                    <p:tmAbs val="0"/>
                                  </p:iterate>
                                  <p:childTnLst>
                                    <p:set>
                                      <p:cBhvr>
                                        <p:cTn id="11" fill="hold"/>
                                        <p:tgtEl>
                                          <p:spTgt spid="125"/>
                                        </p:tgtEl>
                                        <p:attrNameLst>
                                          <p:attrName>style.visibility</p:attrName>
                                        </p:attrNameLst>
                                      </p:cBhvr>
                                      <p:to>
                                        <p:strVal val="visible"/>
                                      </p:to>
                                    </p:set>
                                    <p:anim calcmode="lin" valueType="num">
                                      <p:cBhvr>
                                        <p:cTn id="12" dur="600" fill="hold"/>
                                        <p:tgtEl>
                                          <p:spTgt spid="125"/>
                                        </p:tgtEl>
                                        <p:attrNameLst>
                                          <p:attrName>ppt_w</p:attrName>
                                        </p:attrNameLst>
                                      </p:cBhvr>
                                      <p:tavLst>
                                        <p:tav tm="0">
                                          <p:val>
                                            <p:fltVal val="0"/>
                                          </p:val>
                                        </p:tav>
                                        <p:tav tm="100000">
                                          <p:val>
                                            <p:strVal val="#ppt_w"/>
                                          </p:val>
                                        </p:tav>
                                      </p:tavLst>
                                    </p:anim>
                                    <p:anim calcmode="lin" valueType="num">
                                      <p:cBhvr>
                                        <p:cTn id="13" dur="600" fill="hold"/>
                                        <p:tgtEl>
                                          <p:spTgt spid="1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 grpId="1"/>
      <p:bldP build="whole" bldLvl="1" animBg="1" rev="0" advAuto="0" spid="125"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9" name="263849940_641318603706903_858577176456452177_n.png" descr="263849940_641318603706903_858577176456452177_n.png"/>
          <p:cNvPicPr>
            <a:picLocks noChangeAspect="1"/>
          </p:cNvPicPr>
          <p:nvPr/>
        </p:nvPicPr>
        <p:blipFill>
          <a:blip r:embed="rId2">
            <a:extLst/>
          </a:blip>
          <a:stretch>
            <a:fillRect/>
          </a:stretch>
        </p:blipFill>
        <p:spPr>
          <a:xfrm>
            <a:off x="468755" y="4131984"/>
            <a:ext cx="23446490" cy="469586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2" name="264770287_650734006309509_3347134773950240968_n.png" descr="264770287_650734006309509_3347134773950240968_n.png"/>
          <p:cNvPicPr>
            <a:picLocks noChangeAspect="1"/>
          </p:cNvPicPr>
          <p:nvPr/>
        </p:nvPicPr>
        <p:blipFill>
          <a:blip r:embed="rId2">
            <a:extLst/>
          </a:blip>
          <a:stretch>
            <a:fillRect/>
          </a:stretch>
        </p:blipFill>
        <p:spPr>
          <a:xfrm>
            <a:off x="556276" y="2992757"/>
            <a:ext cx="23271448" cy="865684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Slide Number"/>
          <p:cNvSpPr txBox="1"/>
          <p:nvPr>
            <p:ph type="sldNum" sz="quarter" idx="2"/>
          </p:nvPr>
        </p:nvSpPr>
        <p:spPr>
          <a:xfrm>
            <a:off x="22112574" y="627064"/>
            <a:ext cx="227311"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67512"/>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grpSp>
        <p:nvGrpSpPr>
          <p:cNvPr id="63" name="Group"/>
          <p:cNvGrpSpPr/>
          <p:nvPr/>
        </p:nvGrpSpPr>
        <p:grpSpPr>
          <a:xfrm>
            <a:off x="945922" y="17891"/>
            <a:ext cx="1493589" cy="13680218"/>
            <a:chOff x="0" y="0"/>
            <a:chExt cx="1493587" cy="13680217"/>
          </a:xfrm>
        </p:grpSpPr>
        <p:sp>
          <p:nvSpPr>
            <p:cNvPr id="61" name="Conector recto 16"/>
            <p:cNvSpPr/>
            <p:nvPr/>
          </p:nvSpPr>
          <p:spPr>
            <a:xfrm flipH="1">
              <a:off x="746794" y="0"/>
              <a:ext cx="1" cy="13680218"/>
            </a:xfrm>
            <a:prstGeom prst="line">
              <a:avLst/>
            </a:prstGeom>
            <a:noFill/>
            <a:ln w="6350" cap="flat">
              <a:solidFill>
                <a:srgbClr val="FFFFFF">
                  <a:alpha val="54582"/>
                </a:srgbClr>
              </a:solidFill>
              <a:prstDash val="solid"/>
              <a:miter lim="800000"/>
            </a:ln>
            <a:effectLst/>
          </p:spPr>
          <p:txBody>
            <a:bodyPr wrap="square" lIns="45719" tIns="45719" rIns="45719" bIns="45719" numCol="1" anchor="t">
              <a:noAutofit/>
            </a:bodyPr>
            <a:lstStyle/>
            <a:p>
              <a:pPr algn="l" defTabSz="914400">
                <a:defRPr sz="1800">
                  <a:solidFill>
                    <a:srgbClr val="000000"/>
                  </a:solidFill>
                  <a:latin typeface="Arial"/>
                  <a:ea typeface="Arial"/>
                  <a:cs typeface="Arial"/>
                  <a:sym typeface="Arial"/>
                </a:defRPr>
              </a:pPr>
            </a:p>
          </p:txBody>
        </p:sp>
        <p:sp>
          <p:nvSpPr>
            <p:cNvPr id="62" name="Google Shape;443;p8"/>
            <p:cNvSpPr txBox="1"/>
            <p:nvPr/>
          </p:nvSpPr>
          <p:spPr>
            <a:xfrm rot="16200000">
              <a:off x="-4640213" y="6357135"/>
              <a:ext cx="10774015" cy="1493589"/>
            </a:xfrm>
            <a:prstGeom prst="rect">
              <a:avLst/>
            </a:prstGeom>
            <a:noFill/>
            <a:ln w="12700" cap="flat">
              <a:noFill/>
              <a:miter lim="400000"/>
            </a:ln>
            <a:effectLst>
              <a:outerShdw sx="100000" sy="100000" kx="0" ky="0" algn="b" rotWithShape="0" blurRad="177800" dist="0" dir="5400000">
                <a:srgbClr val="FFFFFF"/>
              </a:outerShdw>
            </a:effectLst>
            <a:extLst>
              <a:ext uri="{C572A759-6A51-4108-AA02-DFA0A04FC94B}">
                <ma14:wrappingTextBoxFlag xmlns:ma14="http://schemas.microsoft.com/office/mac/drawingml/2011/main" val="1"/>
              </a:ext>
            </a:extLst>
          </p:spPr>
          <p:txBody>
            <a:bodyPr wrap="square" lIns="0" tIns="0" rIns="0" bIns="0" numCol="1" anchor="t">
              <a:noAutofit/>
            </a:bodyPr>
            <a:lstStyle>
              <a:lvl1pPr defTabSz="914400">
                <a:defRPr b="1" spc="2720" sz="9600">
                  <a:solidFill>
                    <a:srgbClr val="FFFFFF"/>
                  </a:solidFill>
                  <a:latin typeface="Helvetica"/>
                  <a:ea typeface="Helvetica"/>
                  <a:cs typeface="Helvetica"/>
                  <a:sym typeface="Helvetica"/>
                </a:defRPr>
              </a:lvl1pPr>
            </a:lstStyle>
            <a:p>
              <a:pPr/>
              <a:r>
                <a:t>TROJAN</a:t>
              </a:r>
            </a:p>
          </p:txBody>
        </p:sp>
      </p:grpSp>
      <p:sp>
        <p:nvSpPr>
          <p:cNvPr id="64" name="Conector recto 12"/>
          <p:cNvSpPr/>
          <p:nvPr/>
        </p:nvSpPr>
        <p:spPr>
          <a:xfrm flipH="1">
            <a:off x="11784126" y="17889"/>
            <a:ext cx="1" cy="8738156"/>
          </a:xfrm>
          <a:prstGeom prst="line">
            <a:avLst/>
          </a:prstGeom>
          <a:ln w="12700" cap="rnd">
            <a:solidFill>
              <a:srgbClr val="FFFFFF"/>
            </a:solidFill>
            <a:miter/>
          </a:ln>
        </p:spPr>
        <p:txBody>
          <a:bodyPr lIns="45719" rIns="45719"/>
          <a:lstStyle/>
          <a:p>
            <a:pPr algn="l" defTabSz="914400">
              <a:defRPr sz="1800">
                <a:solidFill>
                  <a:srgbClr val="000000"/>
                </a:solidFill>
                <a:latin typeface="Arial"/>
                <a:ea typeface="Arial"/>
                <a:cs typeface="Arial"/>
                <a:sym typeface="Arial"/>
              </a:defRPr>
            </a:pPr>
          </a:p>
        </p:txBody>
      </p:sp>
      <p:sp>
        <p:nvSpPr>
          <p:cNvPr id="65" name="Conector recto 15"/>
          <p:cNvSpPr/>
          <p:nvPr/>
        </p:nvSpPr>
        <p:spPr>
          <a:xfrm flipH="1">
            <a:off x="21135091" y="5252253"/>
            <a:ext cx="1" cy="8619441"/>
          </a:xfrm>
          <a:prstGeom prst="line">
            <a:avLst/>
          </a:prstGeom>
          <a:ln w="12700" cap="rnd">
            <a:solidFill>
              <a:srgbClr val="FFFFFF"/>
            </a:solidFill>
            <a:miter/>
          </a:ln>
        </p:spPr>
        <p:txBody>
          <a:bodyPr lIns="45719" rIns="45719"/>
          <a:lstStyle/>
          <a:p>
            <a:pPr algn="l" defTabSz="914400">
              <a:defRPr sz="1800">
                <a:solidFill>
                  <a:srgbClr val="000000"/>
                </a:solidFill>
                <a:latin typeface="Arial"/>
                <a:ea typeface="Arial"/>
                <a:cs typeface="Arial"/>
                <a:sym typeface="Arial"/>
              </a:defRPr>
            </a:pPr>
          </a:p>
        </p:txBody>
      </p:sp>
      <p:pic>
        <p:nvPicPr>
          <p:cNvPr id="66" name="jr-korpa-4DykvhW8SsI-unsplash.jpg" descr="jr-korpa-4DykvhW8SsI-unsplash.jpg"/>
          <p:cNvPicPr>
            <a:picLocks noChangeAspect="1"/>
          </p:cNvPicPr>
          <p:nvPr/>
        </p:nvPicPr>
        <p:blipFill>
          <a:blip r:embed="rId2">
            <a:extLst/>
          </a:blip>
          <a:srcRect l="14067" t="0" r="14067" b="0"/>
          <a:stretch>
            <a:fillRect/>
          </a:stretch>
        </p:blipFill>
        <p:spPr>
          <a:xfrm>
            <a:off x="7350848" y="1374747"/>
            <a:ext cx="3236210" cy="3002130"/>
          </a:xfrm>
          <a:prstGeom prst="rect">
            <a:avLst/>
          </a:prstGeom>
          <a:ln w="12700">
            <a:miter lim="400000"/>
          </a:ln>
        </p:spPr>
      </p:pic>
      <p:sp>
        <p:nvSpPr>
          <p:cNvPr id="67" name="01"/>
          <p:cNvSpPr txBox="1"/>
          <p:nvPr/>
        </p:nvSpPr>
        <p:spPr>
          <a:xfrm>
            <a:off x="6975430" y="3345567"/>
            <a:ext cx="1950716" cy="20828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3000">
                <a:solidFill>
                  <a:srgbClr val="FFFFFF"/>
                </a:solidFill>
                <a:latin typeface="Helvetica"/>
                <a:ea typeface="Helvetica"/>
                <a:cs typeface="Helvetica"/>
                <a:sym typeface="Helvetica"/>
              </a:defRPr>
            </a:lvl1pPr>
          </a:lstStyle>
          <a:p>
            <a:pPr/>
            <a:r>
              <a:t>01</a:t>
            </a:r>
          </a:p>
        </p:txBody>
      </p:sp>
      <p:pic>
        <p:nvPicPr>
          <p:cNvPr id="68" name="andrei-slobtsov-8oz_B5jbgxo-unsplash.jpg" descr="andrei-slobtsov-8oz_B5jbgxo-unsplash.jpg"/>
          <p:cNvPicPr>
            <a:picLocks noChangeAspect="1"/>
          </p:cNvPicPr>
          <p:nvPr/>
        </p:nvPicPr>
        <p:blipFill>
          <a:blip r:embed="rId3">
            <a:extLst/>
          </a:blip>
          <a:srcRect l="0" t="15212" r="0" b="15212"/>
          <a:stretch>
            <a:fillRect/>
          </a:stretch>
        </p:blipFill>
        <p:spPr>
          <a:xfrm>
            <a:off x="16433088" y="6006262"/>
            <a:ext cx="3236210" cy="3002130"/>
          </a:xfrm>
          <a:prstGeom prst="rect">
            <a:avLst/>
          </a:prstGeom>
          <a:ln w="12700">
            <a:miter lim="400000"/>
          </a:ln>
        </p:spPr>
      </p:pic>
      <p:sp>
        <p:nvSpPr>
          <p:cNvPr id="69" name="02"/>
          <p:cNvSpPr txBox="1"/>
          <p:nvPr/>
        </p:nvSpPr>
        <p:spPr>
          <a:xfrm>
            <a:off x="16086983" y="7683948"/>
            <a:ext cx="1950716" cy="20828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3000">
                <a:solidFill>
                  <a:srgbClr val="FFFFFF"/>
                </a:solidFill>
                <a:latin typeface="Helvetica"/>
                <a:ea typeface="Helvetica"/>
                <a:cs typeface="Helvetica"/>
                <a:sym typeface="Helvetica"/>
              </a:defRPr>
            </a:lvl1pPr>
          </a:lstStyle>
          <a:p>
            <a:pPr/>
            <a:r>
              <a:t>02</a:t>
            </a:r>
          </a:p>
        </p:txBody>
      </p:sp>
      <p:sp>
        <p:nvSpPr>
          <p:cNvPr id="70" name="Google Shape;443;p8"/>
          <p:cNvSpPr txBox="1"/>
          <p:nvPr/>
        </p:nvSpPr>
        <p:spPr>
          <a:xfrm>
            <a:off x="3394192" y="5505371"/>
            <a:ext cx="10774015" cy="1493589"/>
          </a:xfrm>
          <a:prstGeom prst="rect">
            <a:avLst/>
          </a:prstGeom>
          <a:ln w="12700">
            <a:miter lim="400000"/>
          </a:ln>
          <a:effectLst>
            <a:outerShdw sx="100000" sy="100000" kx="0" ky="0" algn="b" rotWithShape="0" blurRad="177800" dist="0" dir="5400000">
              <a:srgbClr val="FFFFFF"/>
            </a:outerShdw>
          </a:effectLst>
          <a:extLst>
            <a:ext uri="{C572A759-6A51-4108-AA02-DFA0A04FC94B}">
              <ma14:wrappingTextBoxFlag xmlns:ma14="http://schemas.microsoft.com/office/mac/drawingml/2011/main" val="1"/>
            </a:ext>
          </a:extLst>
        </p:spPr>
        <p:txBody>
          <a:bodyPr lIns="0" tIns="0" rIns="0" bIns="0"/>
          <a:lstStyle/>
          <a:p>
            <a:pPr defTabSz="914400">
              <a:defRPr b="1" spc="1360" sz="4800">
                <a:solidFill>
                  <a:srgbClr val="FFFFFF"/>
                </a:solidFill>
                <a:latin typeface="Helvetica"/>
                <a:ea typeface="Helvetica"/>
                <a:cs typeface="Helvetica"/>
                <a:sym typeface="Helvetica"/>
              </a:defRPr>
            </a:pPr>
            <a:r>
              <a:t>TÌM HIỂU </a:t>
            </a:r>
          </a:p>
          <a:p>
            <a:pPr defTabSz="914400">
              <a:defRPr b="1" spc="1360" sz="4800">
                <a:solidFill>
                  <a:srgbClr val="FFFFFF"/>
                </a:solidFill>
                <a:latin typeface="Helvetica"/>
                <a:ea typeface="Helvetica"/>
                <a:cs typeface="Helvetica"/>
                <a:sym typeface="Helvetica"/>
              </a:defRPr>
            </a:pPr>
            <a:r>
              <a:t>VỀ TROJAN </a:t>
            </a:r>
          </a:p>
        </p:txBody>
      </p:sp>
      <p:sp>
        <p:nvSpPr>
          <p:cNvPr id="71" name="Google Shape;443;p8"/>
          <p:cNvSpPr txBox="1"/>
          <p:nvPr/>
        </p:nvSpPr>
        <p:spPr>
          <a:xfrm>
            <a:off x="12491088" y="10029379"/>
            <a:ext cx="10774016" cy="1493589"/>
          </a:xfrm>
          <a:prstGeom prst="rect">
            <a:avLst/>
          </a:prstGeom>
          <a:ln w="12700">
            <a:miter lim="400000"/>
          </a:ln>
          <a:effectLst>
            <a:outerShdw sx="100000" sy="100000" kx="0" ky="0" algn="b" rotWithShape="0" blurRad="177800" dist="0" dir="5400000">
              <a:srgbClr val="FFFFFF"/>
            </a:outerShdw>
          </a:effectLst>
          <a:extLst>
            <a:ext uri="{C572A759-6A51-4108-AA02-DFA0A04FC94B}">
              <ma14:wrappingTextBoxFlag xmlns:ma14="http://schemas.microsoft.com/office/mac/drawingml/2011/main" val="1"/>
            </a:ext>
          </a:extLst>
        </p:spPr>
        <p:txBody>
          <a:bodyPr lIns="0" tIns="0" rIns="0" bIns="0"/>
          <a:lstStyle/>
          <a:p>
            <a:pPr defTabSz="914400">
              <a:defRPr b="1" spc="1360" sz="4800">
                <a:solidFill>
                  <a:srgbClr val="FFFFFF"/>
                </a:solidFill>
                <a:latin typeface="Helvetica"/>
                <a:ea typeface="Helvetica"/>
                <a:cs typeface="Helvetica"/>
                <a:sym typeface="Helvetica"/>
              </a:defRPr>
            </a:pPr>
            <a:r>
              <a:t>THỰC NGHIỆM</a:t>
            </a:r>
          </a:p>
          <a:p>
            <a:pPr defTabSz="914400">
              <a:defRPr b="1" spc="1360" sz="4800">
                <a:solidFill>
                  <a:srgbClr val="FFFFFF"/>
                </a:solidFill>
                <a:latin typeface="Helvetica"/>
                <a:ea typeface="Helvetica"/>
                <a:cs typeface="Helvetica"/>
                <a:sym typeface="Helvetica"/>
              </a:defRPr>
            </a:pPr>
            <a:r>
              <a:t>VỀ TROJAN </a:t>
            </a: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4"/>
                                        </p:tgtEl>
                                        <p:attrNameLst>
                                          <p:attrName>style.visibility</p:attrName>
                                        </p:attrNameLst>
                                      </p:cBhvr>
                                      <p:to>
                                        <p:strVal val="visible"/>
                                      </p:to>
                                    </p:set>
                                    <p:anim calcmode="lin" valueType="num">
                                      <p:cBhvr>
                                        <p:cTn id="7" dur="300" fill="hold"/>
                                        <p:tgtEl>
                                          <p:spTgt spid="64"/>
                                        </p:tgtEl>
                                        <p:attrNameLst>
                                          <p:attrName>ppt_w</p:attrName>
                                        </p:attrNameLst>
                                      </p:cBhvr>
                                      <p:tavLst>
                                        <p:tav tm="0">
                                          <p:val>
                                            <p:fltVal val="0"/>
                                          </p:val>
                                        </p:tav>
                                        <p:tav tm="100000">
                                          <p:val>
                                            <p:strVal val="#ppt_w"/>
                                          </p:val>
                                        </p:tav>
                                      </p:tavLst>
                                    </p:anim>
                                    <p:anim calcmode="lin" valueType="num">
                                      <p:cBhvr>
                                        <p:cTn id="8" dur="300" fill="hold"/>
                                        <p:tgtEl>
                                          <p:spTgt spid="64"/>
                                        </p:tgtEl>
                                        <p:attrNameLst>
                                          <p:attrName>ppt_h</p:attrName>
                                        </p:attrNameLst>
                                      </p:cBhvr>
                                      <p:tavLst>
                                        <p:tav tm="0">
                                          <p:val>
                                            <p:fltVal val="0"/>
                                          </p:val>
                                        </p:tav>
                                        <p:tav tm="100000">
                                          <p:val>
                                            <p:strVal val="#ppt_h"/>
                                          </p:val>
                                        </p:tav>
                                      </p:tavLst>
                                    </p:anim>
                                  </p:childTnLst>
                                </p:cTn>
                              </p:par>
                            </p:childTnLst>
                          </p:cTn>
                        </p:par>
                        <p:par>
                          <p:cTn id="9" fill="hold">
                            <p:stCondLst>
                              <p:cond delay="300"/>
                            </p:stCondLst>
                            <p:childTnLst>
                              <p:par>
                                <p:cTn id="10" presetClass="entr" nodeType="afterEffect" presetSubtype="16" presetID="23" grpId="2" fill="hold">
                                  <p:stCondLst>
                                    <p:cond delay="0"/>
                                  </p:stCondLst>
                                  <p:iterate type="el" backwards="0">
                                    <p:tmAbs val="0"/>
                                  </p:iterate>
                                  <p:childTnLst>
                                    <p:set>
                                      <p:cBhvr>
                                        <p:cTn id="11" fill="hold"/>
                                        <p:tgtEl>
                                          <p:spTgt spid="66"/>
                                        </p:tgtEl>
                                        <p:attrNameLst>
                                          <p:attrName>style.visibility</p:attrName>
                                        </p:attrNameLst>
                                      </p:cBhvr>
                                      <p:to>
                                        <p:strVal val="visible"/>
                                      </p:to>
                                    </p:set>
                                    <p:anim calcmode="lin" valueType="num">
                                      <p:cBhvr>
                                        <p:cTn id="12" dur="900" fill="hold"/>
                                        <p:tgtEl>
                                          <p:spTgt spid="66"/>
                                        </p:tgtEl>
                                        <p:attrNameLst>
                                          <p:attrName>ppt_w</p:attrName>
                                        </p:attrNameLst>
                                      </p:cBhvr>
                                      <p:tavLst>
                                        <p:tav tm="0">
                                          <p:val>
                                            <p:fltVal val="0"/>
                                          </p:val>
                                        </p:tav>
                                        <p:tav tm="100000">
                                          <p:val>
                                            <p:strVal val="#ppt_w"/>
                                          </p:val>
                                        </p:tav>
                                      </p:tavLst>
                                    </p:anim>
                                    <p:anim calcmode="lin" valueType="num">
                                      <p:cBhvr>
                                        <p:cTn id="13" dur="900" fill="hold"/>
                                        <p:tgtEl>
                                          <p:spTgt spid="66"/>
                                        </p:tgtEl>
                                        <p:attrNameLst>
                                          <p:attrName>ppt_h</p:attrName>
                                        </p:attrNameLst>
                                      </p:cBhvr>
                                      <p:tavLst>
                                        <p:tav tm="0">
                                          <p:val>
                                            <p:fltVal val="0"/>
                                          </p:val>
                                        </p:tav>
                                        <p:tav tm="100000">
                                          <p:val>
                                            <p:strVal val="#ppt_h"/>
                                          </p:val>
                                        </p:tav>
                                      </p:tavLst>
                                    </p:anim>
                                  </p:childTnLst>
                                </p:cTn>
                              </p:par>
                            </p:childTnLst>
                          </p:cTn>
                        </p:par>
                        <p:par>
                          <p:cTn id="14" fill="hold">
                            <p:stCondLst>
                              <p:cond delay="1200"/>
                            </p:stCondLst>
                            <p:childTnLst>
                              <p:par>
                                <p:cTn id="15" presetClass="entr" nodeType="afterEffect" presetSubtype="16" presetID="23" grpId="3" fill="hold">
                                  <p:stCondLst>
                                    <p:cond delay="0"/>
                                  </p:stCondLst>
                                  <p:iterate type="el" backwards="0">
                                    <p:tmAbs val="0"/>
                                  </p:iterate>
                                  <p:childTnLst>
                                    <p:set>
                                      <p:cBhvr>
                                        <p:cTn id="16" fill="hold"/>
                                        <p:tgtEl>
                                          <p:spTgt spid="67"/>
                                        </p:tgtEl>
                                        <p:attrNameLst>
                                          <p:attrName>style.visibility</p:attrName>
                                        </p:attrNameLst>
                                      </p:cBhvr>
                                      <p:to>
                                        <p:strVal val="visible"/>
                                      </p:to>
                                    </p:set>
                                    <p:anim calcmode="lin" valueType="num">
                                      <p:cBhvr>
                                        <p:cTn id="17" dur="600" fill="hold"/>
                                        <p:tgtEl>
                                          <p:spTgt spid="67"/>
                                        </p:tgtEl>
                                        <p:attrNameLst>
                                          <p:attrName>ppt_w</p:attrName>
                                        </p:attrNameLst>
                                      </p:cBhvr>
                                      <p:tavLst>
                                        <p:tav tm="0">
                                          <p:val>
                                            <p:fltVal val="0"/>
                                          </p:val>
                                        </p:tav>
                                        <p:tav tm="100000">
                                          <p:val>
                                            <p:strVal val="#ppt_w"/>
                                          </p:val>
                                        </p:tav>
                                      </p:tavLst>
                                    </p:anim>
                                    <p:anim calcmode="lin" valueType="num">
                                      <p:cBhvr>
                                        <p:cTn id="18" dur="600" fill="hold"/>
                                        <p:tgtEl>
                                          <p:spTgt spid="67"/>
                                        </p:tgtEl>
                                        <p:attrNameLst>
                                          <p:attrName>ppt_h</p:attrName>
                                        </p:attrNameLst>
                                      </p:cBhvr>
                                      <p:tavLst>
                                        <p:tav tm="0">
                                          <p:val>
                                            <p:fltVal val="0"/>
                                          </p:val>
                                        </p:tav>
                                        <p:tav tm="100000">
                                          <p:val>
                                            <p:strVal val="#ppt_h"/>
                                          </p:val>
                                        </p:tav>
                                      </p:tavLst>
                                    </p:anim>
                                  </p:childTnLst>
                                </p:cTn>
                              </p:par>
                            </p:childTnLst>
                          </p:cTn>
                        </p:par>
                        <p:par>
                          <p:cTn id="19" fill="hold">
                            <p:stCondLst>
                              <p:cond delay="1800"/>
                            </p:stCondLst>
                            <p:childTnLst>
                              <p:par>
                                <p:cTn id="20" presetClass="entr" nodeType="afterEffect" presetSubtype="16" presetID="23" grpId="4" fill="hold">
                                  <p:stCondLst>
                                    <p:cond delay="0"/>
                                  </p:stCondLst>
                                  <p:iterate type="el" backwards="0">
                                    <p:tmAbs val="0"/>
                                  </p:iterate>
                                  <p:childTnLst>
                                    <p:set>
                                      <p:cBhvr>
                                        <p:cTn id="21" fill="hold"/>
                                        <p:tgtEl>
                                          <p:spTgt spid="70"/>
                                        </p:tgtEl>
                                        <p:attrNameLst>
                                          <p:attrName>style.visibility</p:attrName>
                                        </p:attrNameLst>
                                      </p:cBhvr>
                                      <p:to>
                                        <p:strVal val="visible"/>
                                      </p:to>
                                    </p:set>
                                    <p:anim calcmode="lin" valueType="num">
                                      <p:cBhvr>
                                        <p:cTn id="22" dur="700" fill="hold"/>
                                        <p:tgtEl>
                                          <p:spTgt spid="70"/>
                                        </p:tgtEl>
                                        <p:attrNameLst>
                                          <p:attrName>ppt_w</p:attrName>
                                        </p:attrNameLst>
                                      </p:cBhvr>
                                      <p:tavLst>
                                        <p:tav tm="0">
                                          <p:val>
                                            <p:fltVal val="0"/>
                                          </p:val>
                                        </p:tav>
                                        <p:tav tm="100000">
                                          <p:val>
                                            <p:strVal val="#ppt_w"/>
                                          </p:val>
                                        </p:tav>
                                      </p:tavLst>
                                    </p:anim>
                                    <p:anim calcmode="lin" valueType="num">
                                      <p:cBhvr>
                                        <p:cTn id="23" dur="700" fill="hold"/>
                                        <p:tgtEl>
                                          <p:spTgt spid="70"/>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5" fill="hold">
                                  <p:stCondLst>
                                    <p:cond delay="0"/>
                                  </p:stCondLst>
                                  <p:iterate type="el" backwards="0">
                                    <p:tmAbs val="0"/>
                                  </p:iterate>
                                  <p:childTnLst>
                                    <p:set>
                                      <p:cBhvr>
                                        <p:cTn id="27" fill="hold"/>
                                        <p:tgtEl>
                                          <p:spTgt spid="65"/>
                                        </p:tgtEl>
                                        <p:attrNameLst>
                                          <p:attrName>style.visibility</p:attrName>
                                        </p:attrNameLst>
                                      </p:cBhvr>
                                      <p:to>
                                        <p:strVal val="visible"/>
                                      </p:to>
                                    </p:set>
                                    <p:anim calcmode="lin" valueType="num">
                                      <p:cBhvr>
                                        <p:cTn id="28" dur="500" fill="hold"/>
                                        <p:tgtEl>
                                          <p:spTgt spid="65"/>
                                        </p:tgtEl>
                                        <p:attrNameLst>
                                          <p:attrName>ppt_w</p:attrName>
                                        </p:attrNameLst>
                                      </p:cBhvr>
                                      <p:tavLst>
                                        <p:tav tm="0">
                                          <p:val>
                                            <p:fltVal val="0"/>
                                          </p:val>
                                        </p:tav>
                                        <p:tav tm="100000">
                                          <p:val>
                                            <p:strVal val="#ppt_w"/>
                                          </p:val>
                                        </p:tav>
                                      </p:tavLst>
                                    </p:anim>
                                    <p:anim calcmode="lin" valueType="num">
                                      <p:cBhvr>
                                        <p:cTn id="29" dur="500" fill="hold"/>
                                        <p:tgtEl>
                                          <p:spTgt spid="65"/>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Class="entr" nodeType="afterEffect" presetSubtype="16" presetID="23" grpId="6" fill="hold">
                                  <p:stCondLst>
                                    <p:cond delay="0"/>
                                  </p:stCondLst>
                                  <p:iterate type="el" backwards="0">
                                    <p:tmAbs val="0"/>
                                  </p:iterate>
                                  <p:childTnLst>
                                    <p:set>
                                      <p:cBhvr>
                                        <p:cTn id="32" fill="hold"/>
                                        <p:tgtEl>
                                          <p:spTgt spid="68"/>
                                        </p:tgtEl>
                                        <p:attrNameLst>
                                          <p:attrName>style.visibility</p:attrName>
                                        </p:attrNameLst>
                                      </p:cBhvr>
                                      <p:to>
                                        <p:strVal val="visible"/>
                                      </p:to>
                                    </p:set>
                                    <p:anim calcmode="lin" valueType="num">
                                      <p:cBhvr>
                                        <p:cTn id="33" dur="1250" fill="hold"/>
                                        <p:tgtEl>
                                          <p:spTgt spid="68"/>
                                        </p:tgtEl>
                                        <p:attrNameLst>
                                          <p:attrName>ppt_w</p:attrName>
                                        </p:attrNameLst>
                                      </p:cBhvr>
                                      <p:tavLst>
                                        <p:tav tm="0">
                                          <p:val>
                                            <p:fltVal val="0"/>
                                          </p:val>
                                        </p:tav>
                                        <p:tav tm="100000">
                                          <p:val>
                                            <p:strVal val="#ppt_w"/>
                                          </p:val>
                                        </p:tav>
                                      </p:tavLst>
                                    </p:anim>
                                    <p:anim calcmode="lin" valueType="num">
                                      <p:cBhvr>
                                        <p:cTn id="34" dur="1250" fill="hold"/>
                                        <p:tgtEl>
                                          <p:spTgt spid="68"/>
                                        </p:tgtEl>
                                        <p:attrNameLst>
                                          <p:attrName>ppt_h</p:attrName>
                                        </p:attrNameLst>
                                      </p:cBhvr>
                                      <p:tavLst>
                                        <p:tav tm="0">
                                          <p:val>
                                            <p:fltVal val="0"/>
                                          </p:val>
                                        </p:tav>
                                        <p:tav tm="100000">
                                          <p:val>
                                            <p:strVal val="#ppt_h"/>
                                          </p:val>
                                        </p:tav>
                                      </p:tavLst>
                                    </p:anim>
                                  </p:childTnLst>
                                </p:cTn>
                              </p:par>
                            </p:childTnLst>
                          </p:cTn>
                        </p:par>
                        <p:par>
                          <p:cTn id="35" fill="hold">
                            <p:stCondLst>
                              <p:cond delay="1750"/>
                            </p:stCondLst>
                            <p:childTnLst>
                              <p:par>
                                <p:cTn id="36" presetClass="entr" nodeType="afterEffect" presetSubtype="16" presetID="23" grpId="7" fill="hold">
                                  <p:stCondLst>
                                    <p:cond delay="0"/>
                                  </p:stCondLst>
                                  <p:iterate type="el" backwards="0">
                                    <p:tmAbs val="0"/>
                                  </p:iterate>
                                  <p:childTnLst>
                                    <p:set>
                                      <p:cBhvr>
                                        <p:cTn id="37" fill="hold"/>
                                        <p:tgtEl>
                                          <p:spTgt spid="69"/>
                                        </p:tgtEl>
                                        <p:attrNameLst>
                                          <p:attrName>style.visibility</p:attrName>
                                        </p:attrNameLst>
                                      </p:cBhvr>
                                      <p:to>
                                        <p:strVal val="visible"/>
                                      </p:to>
                                    </p:set>
                                    <p:anim calcmode="lin" valueType="num">
                                      <p:cBhvr>
                                        <p:cTn id="38" dur="900" fill="hold"/>
                                        <p:tgtEl>
                                          <p:spTgt spid="69"/>
                                        </p:tgtEl>
                                        <p:attrNameLst>
                                          <p:attrName>ppt_w</p:attrName>
                                        </p:attrNameLst>
                                      </p:cBhvr>
                                      <p:tavLst>
                                        <p:tav tm="0">
                                          <p:val>
                                            <p:fltVal val="0"/>
                                          </p:val>
                                        </p:tav>
                                        <p:tav tm="100000">
                                          <p:val>
                                            <p:strVal val="#ppt_w"/>
                                          </p:val>
                                        </p:tav>
                                      </p:tavLst>
                                    </p:anim>
                                    <p:anim calcmode="lin" valueType="num">
                                      <p:cBhvr>
                                        <p:cTn id="39" dur="900" fill="hold"/>
                                        <p:tgtEl>
                                          <p:spTgt spid="69"/>
                                        </p:tgtEl>
                                        <p:attrNameLst>
                                          <p:attrName>ppt_h</p:attrName>
                                        </p:attrNameLst>
                                      </p:cBhvr>
                                      <p:tavLst>
                                        <p:tav tm="0">
                                          <p:val>
                                            <p:fltVal val="0"/>
                                          </p:val>
                                        </p:tav>
                                        <p:tav tm="100000">
                                          <p:val>
                                            <p:strVal val="#ppt_h"/>
                                          </p:val>
                                        </p:tav>
                                      </p:tavLst>
                                    </p:anim>
                                  </p:childTnLst>
                                </p:cTn>
                              </p:par>
                            </p:childTnLst>
                          </p:cTn>
                        </p:par>
                        <p:par>
                          <p:cTn id="40" fill="hold">
                            <p:stCondLst>
                              <p:cond delay="2650"/>
                            </p:stCondLst>
                            <p:childTnLst>
                              <p:par>
                                <p:cTn id="41" presetClass="entr" nodeType="afterEffect" presetSubtype="16" presetID="23" grpId="8" fill="hold">
                                  <p:stCondLst>
                                    <p:cond delay="0"/>
                                  </p:stCondLst>
                                  <p:iterate type="el" backwards="0">
                                    <p:tmAbs val="0"/>
                                  </p:iterate>
                                  <p:childTnLst>
                                    <p:set>
                                      <p:cBhvr>
                                        <p:cTn id="42" fill="hold"/>
                                        <p:tgtEl>
                                          <p:spTgt spid="71"/>
                                        </p:tgtEl>
                                        <p:attrNameLst>
                                          <p:attrName>style.visibility</p:attrName>
                                        </p:attrNameLst>
                                      </p:cBhvr>
                                      <p:to>
                                        <p:strVal val="visible"/>
                                      </p:to>
                                    </p:set>
                                    <p:anim calcmode="lin" valueType="num">
                                      <p:cBhvr>
                                        <p:cTn id="43" dur="800" fill="hold"/>
                                        <p:tgtEl>
                                          <p:spTgt spid="71"/>
                                        </p:tgtEl>
                                        <p:attrNameLst>
                                          <p:attrName>ppt_w</p:attrName>
                                        </p:attrNameLst>
                                      </p:cBhvr>
                                      <p:tavLst>
                                        <p:tav tm="0">
                                          <p:val>
                                            <p:fltVal val="0"/>
                                          </p:val>
                                        </p:tav>
                                        <p:tav tm="100000">
                                          <p:val>
                                            <p:strVal val="#ppt_w"/>
                                          </p:val>
                                        </p:tav>
                                      </p:tavLst>
                                    </p:anim>
                                    <p:anim calcmode="lin" valueType="num">
                                      <p:cBhvr>
                                        <p:cTn id="44" dur="800" fill="hold"/>
                                        <p:tgtEl>
                                          <p:spTgt spid="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 grpId="2"/>
      <p:bldP build="whole" bldLvl="1" animBg="1" rev="0" advAuto="0" spid="65" grpId="5"/>
      <p:bldP build="whole" bldLvl="1" animBg="1" rev="0" advAuto="0" spid="67" grpId="3"/>
      <p:bldP build="whole" bldLvl="1" animBg="1" rev="0" advAuto="0" spid="68" grpId="6"/>
      <p:bldP build="whole" bldLvl="1" animBg="1" rev="0" advAuto="0" spid="70" grpId="4"/>
      <p:bldP build="whole" bldLvl="1" animBg="1" rev="0" advAuto="0" spid="71" grpId="8"/>
      <p:bldP build="whole" bldLvl="1" animBg="1" rev="0" advAuto="0" spid="69" grpId="7"/>
      <p:bldP build="whole" bldLvl="1" animBg="1" rev="0" advAuto="0" spid="64"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5" name="264601178_1207656993091515_8014288119943070784_n.png" descr="264601178_1207656993091515_8014288119943070784_n.png"/>
          <p:cNvPicPr>
            <a:picLocks noChangeAspect="1"/>
          </p:cNvPicPr>
          <p:nvPr/>
        </p:nvPicPr>
        <p:blipFill>
          <a:blip r:embed="rId2">
            <a:extLst/>
          </a:blip>
          <a:stretch>
            <a:fillRect/>
          </a:stretch>
        </p:blipFill>
        <p:spPr>
          <a:xfrm>
            <a:off x="683050" y="4305374"/>
            <a:ext cx="23017900" cy="469422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8" name="263953853_436646391412493_2755643076978494866_n.png" descr="263953853_436646391412493_2755643076978494866_n.png"/>
          <p:cNvPicPr>
            <a:picLocks noChangeAspect="1"/>
          </p:cNvPicPr>
          <p:nvPr/>
        </p:nvPicPr>
        <p:blipFill>
          <a:blip r:embed="rId2">
            <a:extLst/>
          </a:blip>
          <a:stretch>
            <a:fillRect/>
          </a:stretch>
        </p:blipFill>
        <p:spPr>
          <a:xfrm>
            <a:off x="1070150" y="121145"/>
            <a:ext cx="21181509" cy="1347371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bruno-thethe-Evp4iNF3DHQ-unsplash.jpg" descr="bruno-thethe-Evp4iNF3DHQ-unsplash.jpg"/>
          <p:cNvPicPr>
            <a:picLocks noChangeAspect="1"/>
          </p:cNvPicPr>
          <p:nvPr/>
        </p:nvPicPr>
        <p:blipFill>
          <a:blip r:embed="rId2">
            <a:extLst/>
          </a:blip>
          <a:srcRect l="0" t="840" r="0" b="61659"/>
          <a:stretch>
            <a:fillRect/>
          </a:stretch>
        </p:blipFill>
        <p:spPr>
          <a:xfrm>
            <a:off x="0" y="0"/>
            <a:ext cx="24384000" cy="13716000"/>
          </a:xfrm>
          <a:prstGeom prst="rect">
            <a:avLst/>
          </a:prstGeom>
          <a:ln w="12700">
            <a:miter lim="400000"/>
          </a:ln>
        </p:spPr>
      </p:pic>
      <p:sp>
        <p:nvSpPr>
          <p:cNvPr id="141" name="Cách phòng tránh"/>
          <p:cNvSpPr txBox="1"/>
          <p:nvPr/>
        </p:nvSpPr>
        <p:spPr>
          <a:xfrm>
            <a:off x="792669" y="656026"/>
            <a:ext cx="10110168" cy="14986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9200">
                <a:solidFill>
                  <a:srgbClr val="FFFFFF"/>
                </a:solidFill>
                <a:latin typeface="Helvetica"/>
                <a:ea typeface="Helvetica"/>
                <a:cs typeface="Helvetica"/>
                <a:sym typeface="Helvetica"/>
              </a:defRPr>
            </a:lvl1pPr>
          </a:lstStyle>
          <a:p>
            <a:pPr/>
            <a:r>
              <a:t>Cách phòng tránh</a:t>
            </a:r>
          </a:p>
        </p:txBody>
      </p:sp>
      <p:sp>
        <p:nvSpPr>
          <p:cNvPr id="142" name="- Không bao giờ mở bất kỳ tập tin, link hay phần mềm lạ, hay thậm chí email từ địa chỉ bạn quen biết"/>
          <p:cNvSpPr txBox="1"/>
          <p:nvPr/>
        </p:nvSpPr>
        <p:spPr>
          <a:xfrm>
            <a:off x="971168" y="3061379"/>
            <a:ext cx="21172405"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4200">
                <a:solidFill>
                  <a:srgbClr val="FFFFFF"/>
                </a:solidFill>
                <a:latin typeface="Helvetica"/>
                <a:ea typeface="Helvetica"/>
                <a:cs typeface="Helvetica"/>
                <a:sym typeface="Helvetica"/>
              </a:defRPr>
            </a:lvl1pPr>
          </a:lstStyle>
          <a:p>
            <a:pPr/>
            <a:r>
              <a:t>- Không bao giờ mở bất kỳ tập tin, link hay phần mềm lạ, hay thậm chí email từ địa chỉ bạn quen biết</a:t>
            </a:r>
          </a:p>
        </p:txBody>
      </p:sp>
      <p:sp>
        <p:nvSpPr>
          <p:cNvPr id="143" name="- Luôn sử dụng những phần mềm antivirus hay tường lửa để bảo vệ máy tính"/>
          <p:cNvSpPr txBox="1"/>
          <p:nvPr/>
        </p:nvSpPr>
        <p:spPr>
          <a:xfrm>
            <a:off x="971168" y="5333955"/>
            <a:ext cx="21172405"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4200">
                <a:solidFill>
                  <a:srgbClr val="FFFFFF"/>
                </a:solidFill>
                <a:latin typeface="Helvetica"/>
                <a:ea typeface="Helvetica"/>
                <a:cs typeface="Helvetica"/>
                <a:sym typeface="Helvetica"/>
              </a:defRPr>
            </a:lvl1pPr>
          </a:lstStyle>
          <a:p>
            <a:pPr/>
            <a:r>
              <a:t>- Luôn sử dụng những phần mềm antivirus hay tường lửa để bảo vệ máy tính</a:t>
            </a:r>
          </a:p>
        </p:txBody>
      </p:sp>
      <p:sp>
        <p:nvSpPr>
          <p:cNvPr id="144" name="- Cập nhật đầy đủ các bản vá lỗ hổng thường xuyên với máy tính Windows"/>
          <p:cNvSpPr txBox="1"/>
          <p:nvPr/>
        </p:nvSpPr>
        <p:spPr>
          <a:xfrm>
            <a:off x="971168" y="7289030"/>
            <a:ext cx="21172405"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4200">
                <a:solidFill>
                  <a:srgbClr val="FFFFFF"/>
                </a:solidFill>
                <a:latin typeface="Helvetica"/>
                <a:ea typeface="Helvetica"/>
                <a:cs typeface="Helvetica"/>
                <a:sym typeface="Helvetica"/>
              </a:defRPr>
            </a:lvl1pPr>
          </a:lstStyle>
          <a:p>
            <a:pPr/>
            <a:r>
              <a:t>- Cập nhật đầy đủ các bản vá lỗ hổng thường xuyên với máy tính Windows</a:t>
            </a:r>
          </a:p>
        </p:txBody>
      </p:sp>
      <p:sp>
        <p:nvSpPr>
          <p:cNvPr id="145" name="- Trong trường hợp biết chắc là có đính kèm từ nơi gửi quen biết thì vẩn cần phải thử lại bằng các chương trình chống virus trước khi mở nó"/>
          <p:cNvSpPr txBox="1"/>
          <p:nvPr/>
        </p:nvSpPr>
        <p:spPr>
          <a:xfrm>
            <a:off x="971168" y="8915276"/>
            <a:ext cx="21172405" cy="1394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4200">
                <a:solidFill>
                  <a:srgbClr val="FFFFFF"/>
                </a:solidFill>
                <a:latin typeface="Helvetica"/>
                <a:ea typeface="Helvetica"/>
                <a:cs typeface="Helvetica"/>
                <a:sym typeface="Helvetica"/>
              </a:defRPr>
            </a:pPr>
            <a:r>
              <a:t>- Trong trường hợp biết chắc là có đính kèm từ nơi gửi quen biết th</a:t>
            </a:r>
            <a:r>
              <a:rPr>
                <a:latin typeface="Times New Roman"/>
                <a:ea typeface="Times New Roman"/>
                <a:cs typeface="Times New Roman"/>
                <a:sym typeface="Times New Roman"/>
              </a:rPr>
              <a:t>ì vẩn cần phải thử lại bằng các ch</a:t>
            </a:r>
            <a:r>
              <a:t>ương tr</a:t>
            </a:r>
            <a:r>
              <a:rPr>
                <a:latin typeface="Times New Roman"/>
                <a:ea typeface="Times New Roman"/>
                <a:cs typeface="Times New Roman"/>
                <a:sym typeface="Times New Roman"/>
              </a:rPr>
              <a:t>ình chống virus tr</a:t>
            </a:r>
            <a:r>
              <a:t>ước khi mở nó</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41"/>
                                        </p:tgtEl>
                                        <p:attrNameLst>
                                          <p:attrName>style.visibility</p:attrName>
                                        </p:attrNameLst>
                                      </p:cBhvr>
                                      <p:to>
                                        <p:strVal val="visible"/>
                                      </p:to>
                                    </p:set>
                                    <p:anim calcmode="lin" valueType="num">
                                      <p:cBhvr>
                                        <p:cTn id="7" dur="900" fill="hold"/>
                                        <p:tgtEl>
                                          <p:spTgt spid="141"/>
                                        </p:tgtEl>
                                        <p:attrNameLst>
                                          <p:attrName>ppt_w</p:attrName>
                                        </p:attrNameLst>
                                      </p:cBhvr>
                                      <p:tavLst>
                                        <p:tav tm="0">
                                          <p:val>
                                            <p:fltVal val="0"/>
                                          </p:val>
                                        </p:tav>
                                        <p:tav tm="100000">
                                          <p:val>
                                            <p:strVal val="#ppt_w"/>
                                          </p:val>
                                        </p:tav>
                                      </p:tavLst>
                                    </p:anim>
                                    <p:anim calcmode="lin" valueType="num">
                                      <p:cBhvr>
                                        <p:cTn id="8" dur="900" fill="hold"/>
                                        <p:tgtEl>
                                          <p:spTgt spid="141"/>
                                        </p:tgtEl>
                                        <p:attrNameLst>
                                          <p:attrName>ppt_h</p:attrName>
                                        </p:attrNameLst>
                                      </p:cBhvr>
                                      <p:tavLst>
                                        <p:tav tm="0">
                                          <p:val>
                                            <p:fltVal val="0"/>
                                          </p:val>
                                        </p:tav>
                                        <p:tav tm="100000">
                                          <p:val>
                                            <p:strVal val="#ppt_h"/>
                                          </p:val>
                                        </p:tav>
                                      </p:tavLst>
                                    </p:anim>
                                  </p:childTnLst>
                                </p:cTn>
                              </p:par>
                            </p:childTnLst>
                          </p:cTn>
                        </p:par>
                        <p:par>
                          <p:cTn id="9" fill="hold">
                            <p:stCondLst>
                              <p:cond delay="900"/>
                            </p:stCondLst>
                            <p:childTnLst>
                              <p:par>
                                <p:cTn id="10" presetClass="entr" nodeType="afterEffect" presetSubtype="16" presetID="23" grpId="2" fill="hold">
                                  <p:stCondLst>
                                    <p:cond delay="0"/>
                                  </p:stCondLst>
                                  <p:iterate type="el" backwards="0">
                                    <p:tmAbs val="0"/>
                                  </p:iterate>
                                  <p:childTnLst>
                                    <p:set>
                                      <p:cBhvr>
                                        <p:cTn id="11" fill="hold"/>
                                        <p:tgtEl>
                                          <p:spTgt spid="142"/>
                                        </p:tgtEl>
                                        <p:attrNameLst>
                                          <p:attrName>style.visibility</p:attrName>
                                        </p:attrNameLst>
                                      </p:cBhvr>
                                      <p:to>
                                        <p:strVal val="visible"/>
                                      </p:to>
                                    </p:set>
                                    <p:anim calcmode="lin" valueType="num">
                                      <p:cBhvr>
                                        <p:cTn id="12" dur="900" fill="hold"/>
                                        <p:tgtEl>
                                          <p:spTgt spid="142"/>
                                        </p:tgtEl>
                                        <p:attrNameLst>
                                          <p:attrName>ppt_w</p:attrName>
                                        </p:attrNameLst>
                                      </p:cBhvr>
                                      <p:tavLst>
                                        <p:tav tm="0">
                                          <p:val>
                                            <p:fltVal val="0"/>
                                          </p:val>
                                        </p:tav>
                                        <p:tav tm="100000">
                                          <p:val>
                                            <p:strVal val="#ppt_w"/>
                                          </p:val>
                                        </p:tav>
                                      </p:tavLst>
                                    </p:anim>
                                    <p:anim calcmode="lin" valueType="num">
                                      <p:cBhvr>
                                        <p:cTn id="13" dur="900" fill="hold"/>
                                        <p:tgtEl>
                                          <p:spTgt spid="142"/>
                                        </p:tgtEl>
                                        <p:attrNameLst>
                                          <p:attrName>ppt_h</p:attrName>
                                        </p:attrNameLst>
                                      </p:cBhvr>
                                      <p:tavLst>
                                        <p:tav tm="0">
                                          <p:val>
                                            <p:fltVal val="0"/>
                                          </p:val>
                                        </p:tav>
                                        <p:tav tm="100000">
                                          <p:val>
                                            <p:strVal val="#ppt_h"/>
                                          </p:val>
                                        </p:tav>
                                      </p:tavLst>
                                    </p:anim>
                                  </p:childTnLst>
                                </p:cTn>
                              </p:par>
                            </p:childTnLst>
                          </p:cTn>
                        </p:par>
                        <p:par>
                          <p:cTn id="14" fill="hold">
                            <p:stCondLst>
                              <p:cond delay="1800"/>
                            </p:stCondLst>
                            <p:childTnLst>
                              <p:par>
                                <p:cTn id="15" presetClass="entr" nodeType="afterEffect" presetSubtype="16" presetID="23" grpId="3" fill="hold">
                                  <p:stCondLst>
                                    <p:cond delay="0"/>
                                  </p:stCondLst>
                                  <p:iterate type="el" backwards="0">
                                    <p:tmAbs val="0"/>
                                  </p:iterate>
                                  <p:childTnLst>
                                    <p:set>
                                      <p:cBhvr>
                                        <p:cTn id="16" fill="hold"/>
                                        <p:tgtEl>
                                          <p:spTgt spid="143"/>
                                        </p:tgtEl>
                                        <p:attrNameLst>
                                          <p:attrName>style.visibility</p:attrName>
                                        </p:attrNameLst>
                                      </p:cBhvr>
                                      <p:to>
                                        <p:strVal val="visible"/>
                                      </p:to>
                                    </p:set>
                                    <p:anim calcmode="lin" valueType="num">
                                      <p:cBhvr>
                                        <p:cTn id="17" dur="900" fill="hold"/>
                                        <p:tgtEl>
                                          <p:spTgt spid="143"/>
                                        </p:tgtEl>
                                        <p:attrNameLst>
                                          <p:attrName>ppt_w</p:attrName>
                                        </p:attrNameLst>
                                      </p:cBhvr>
                                      <p:tavLst>
                                        <p:tav tm="0">
                                          <p:val>
                                            <p:fltVal val="0"/>
                                          </p:val>
                                        </p:tav>
                                        <p:tav tm="100000">
                                          <p:val>
                                            <p:strVal val="#ppt_w"/>
                                          </p:val>
                                        </p:tav>
                                      </p:tavLst>
                                    </p:anim>
                                    <p:anim calcmode="lin" valueType="num">
                                      <p:cBhvr>
                                        <p:cTn id="18" dur="900" fill="hold"/>
                                        <p:tgtEl>
                                          <p:spTgt spid="143"/>
                                        </p:tgtEl>
                                        <p:attrNameLst>
                                          <p:attrName>ppt_h</p:attrName>
                                        </p:attrNameLst>
                                      </p:cBhvr>
                                      <p:tavLst>
                                        <p:tav tm="0">
                                          <p:val>
                                            <p:fltVal val="0"/>
                                          </p:val>
                                        </p:tav>
                                        <p:tav tm="100000">
                                          <p:val>
                                            <p:strVal val="#ppt_h"/>
                                          </p:val>
                                        </p:tav>
                                      </p:tavLst>
                                    </p:anim>
                                  </p:childTnLst>
                                </p:cTn>
                              </p:par>
                            </p:childTnLst>
                          </p:cTn>
                        </p:par>
                        <p:par>
                          <p:cTn id="19" fill="hold">
                            <p:stCondLst>
                              <p:cond delay="2700"/>
                            </p:stCondLst>
                            <p:childTnLst>
                              <p:par>
                                <p:cTn id="20" presetClass="entr" nodeType="afterEffect" presetSubtype="16" presetID="23" grpId="4" fill="hold">
                                  <p:stCondLst>
                                    <p:cond delay="0"/>
                                  </p:stCondLst>
                                  <p:iterate type="el" backwards="0">
                                    <p:tmAbs val="0"/>
                                  </p:iterate>
                                  <p:childTnLst>
                                    <p:set>
                                      <p:cBhvr>
                                        <p:cTn id="21" fill="hold"/>
                                        <p:tgtEl>
                                          <p:spTgt spid="144"/>
                                        </p:tgtEl>
                                        <p:attrNameLst>
                                          <p:attrName>style.visibility</p:attrName>
                                        </p:attrNameLst>
                                      </p:cBhvr>
                                      <p:to>
                                        <p:strVal val="visible"/>
                                      </p:to>
                                    </p:set>
                                    <p:anim calcmode="lin" valueType="num">
                                      <p:cBhvr>
                                        <p:cTn id="22" dur="900" fill="hold"/>
                                        <p:tgtEl>
                                          <p:spTgt spid="144"/>
                                        </p:tgtEl>
                                        <p:attrNameLst>
                                          <p:attrName>ppt_w</p:attrName>
                                        </p:attrNameLst>
                                      </p:cBhvr>
                                      <p:tavLst>
                                        <p:tav tm="0">
                                          <p:val>
                                            <p:fltVal val="0"/>
                                          </p:val>
                                        </p:tav>
                                        <p:tav tm="100000">
                                          <p:val>
                                            <p:strVal val="#ppt_w"/>
                                          </p:val>
                                        </p:tav>
                                      </p:tavLst>
                                    </p:anim>
                                    <p:anim calcmode="lin" valueType="num">
                                      <p:cBhvr>
                                        <p:cTn id="23" dur="900" fill="hold"/>
                                        <p:tgtEl>
                                          <p:spTgt spid="144"/>
                                        </p:tgtEl>
                                        <p:attrNameLst>
                                          <p:attrName>ppt_h</p:attrName>
                                        </p:attrNameLst>
                                      </p:cBhvr>
                                      <p:tavLst>
                                        <p:tav tm="0">
                                          <p:val>
                                            <p:fltVal val="0"/>
                                          </p:val>
                                        </p:tav>
                                        <p:tav tm="100000">
                                          <p:val>
                                            <p:strVal val="#ppt_h"/>
                                          </p:val>
                                        </p:tav>
                                      </p:tavLst>
                                    </p:anim>
                                  </p:childTnLst>
                                </p:cTn>
                              </p:par>
                            </p:childTnLst>
                          </p:cTn>
                        </p:par>
                        <p:par>
                          <p:cTn id="24" fill="hold">
                            <p:stCondLst>
                              <p:cond delay="3600"/>
                            </p:stCondLst>
                            <p:childTnLst>
                              <p:par>
                                <p:cTn id="25" presetClass="entr" nodeType="afterEffect" presetSubtype="16" presetID="23" grpId="5" fill="hold">
                                  <p:stCondLst>
                                    <p:cond delay="0"/>
                                  </p:stCondLst>
                                  <p:iterate type="el" backwards="0">
                                    <p:tmAbs val="0"/>
                                  </p:iterate>
                                  <p:childTnLst>
                                    <p:set>
                                      <p:cBhvr>
                                        <p:cTn id="26" fill="hold"/>
                                        <p:tgtEl>
                                          <p:spTgt spid="145"/>
                                        </p:tgtEl>
                                        <p:attrNameLst>
                                          <p:attrName>style.visibility</p:attrName>
                                        </p:attrNameLst>
                                      </p:cBhvr>
                                      <p:to>
                                        <p:strVal val="visible"/>
                                      </p:to>
                                    </p:set>
                                    <p:anim calcmode="lin" valueType="num">
                                      <p:cBhvr>
                                        <p:cTn id="27" dur="900" fill="hold"/>
                                        <p:tgtEl>
                                          <p:spTgt spid="145"/>
                                        </p:tgtEl>
                                        <p:attrNameLst>
                                          <p:attrName>ppt_w</p:attrName>
                                        </p:attrNameLst>
                                      </p:cBhvr>
                                      <p:tavLst>
                                        <p:tav tm="0">
                                          <p:val>
                                            <p:fltVal val="0"/>
                                          </p:val>
                                        </p:tav>
                                        <p:tav tm="100000">
                                          <p:val>
                                            <p:strVal val="#ppt_w"/>
                                          </p:val>
                                        </p:tav>
                                      </p:tavLst>
                                    </p:anim>
                                    <p:anim calcmode="lin" valueType="num">
                                      <p:cBhvr>
                                        <p:cTn id="28" dur="900" fill="hold"/>
                                        <p:tgtEl>
                                          <p:spTgt spid="1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1" grpId="1"/>
      <p:bldP build="whole" bldLvl="1" animBg="1" rev="0" advAuto="0" spid="143" grpId="3"/>
      <p:bldP build="whole" bldLvl="1" animBg="1" rev="0" advAuto="0" spid="145" grpId="5"/>
      <p:bldP build="whole" bldLvl="1" animBg="1" rev="0" advAuto="0" spid="142" grpId="2"/>
      <p:bldP build="whole" bldLvl="1" animBg="1" rev="0" advAuto="0" spid="144" grpId="4"/>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16861"/>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sp>
        <p:nvSpPr>
          <p:cNvPr id="149" name="Our Team"/>
          <p:cNvSpPr txBox="1"/>
          <p:nvPr/>
        </p:nvSpPr>
        <p:spPr>
          <a:xfrm>
            <a:off x="-68498" y="779299"/>
            <a:ext cx="24546395" cy="528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4000">
                <a:gradFill flip="none" rotWithShape="1">
                  <a:gsLst>
                    <a:gs pos="0">
                      <a:srgbClr val="FF023D"/>
                    </a:gs>
                    <a:gs pos="65117">
                      <a:srgbClr val="922D7E">
                        <a:alpha val="63071"/>
                      </a:srgbClr>
                    </a:gs>
                    <a:gs pos="100000">
                      <a:srgbClr val="2457BF">
                        <a:alpha val="26142"/>
                      </a:srgbClr>
                    </a:gs>
                  </a:gsLst>
                  <a:lin ang="5400000" scaled="0"/>
                </a:gradFill>
                <a:latin typeface="Helvetica"/>
                <a:ea typeface="Helvetica"/>
                <a:cs typeface="Helvetica"/>
                <a:sym typeface="Helvetica"/>
              </a:defRPr>
            </a:lvl1pPr>
          </a:lstStyle>
          <a:p>
            <a:pPr/>
            <a:r>
              <a:t>Our Team</a:t>
            </a:r>
          </a:p>
        </p:txBody>
      </p:sp>
      <p:pic>
        <p:nvPicPr>
          <p:cNvPr id="150" name="29da22fe12f8fea6a7e9.jpg" descr="29da22fe12f8fea6a7e9.jpg"/>
          <p:cNvPicPr>
            <a:picLocks noChangeAspect="1"/>
          </p:cNvPicPr>
          <p:nvPr/>
        </p:nvPicPr>
        <p:blipFill>
          <a:blip r:embed="rId2">
            <a:extLst/>
          </a:blip>
          <a:srcRect l="19040" t="0" r="15287" b="2745"/>
          <a:stretch>
            <a:fillRect/>
          </a:stretch>
        </p:blipFill>
        <p:spPr>
          <a:xfrm>
            <a:off x="13903904" y="4863488"/>
            <a:ext cx="4668613" cy="6913826"/>
          </a:xfrm>
          <a:prstGeom prst="rect">
            <a:avLst/>
          </a:prstGeom>
          <a:ln w="12700">
            <a:miter lim="400000"/>
          </a:ln>
        </p:spPr>
      </p:pic>
      <p:grpSp>
        <p:nvGrpSpPr>
          <p:cNvPr id="153" name="Group"/>
          <p:cNvGrpSpPr/>
          <p:nvPr/>
        </p:nvGrpSpPr>
        <p:grpSpPr>
          <a:xfrm>
            <a:off x="16171846" y="10722715"/>
            <a:ext cx="1282755" cy="1777062"/>
            <a:chOff x="1173177" y="285749"/>
            <a:chExt cx="1282753" cy="1777061"/>
          </a:xfrm>
        </p:grpSpPr>
        <p:sp>
          <p:nvSpPr>
            <p:cNvPr id="151" name="Tạ Bảo Minh"/>
            <p:cNvSpPr/>
            <p:nvPr/>
          </p:nvSpPr>
          <p:spPr>
            <a:xfrm>
              <a:off x="1173177" y="285749"/>
              <a:ext cx="1270001" cy="1270001"/>
            </a:xfrm>
            <a:prstGeom prst="line">
              <a:avLst/>
            </a:prstGeom>
            <a:noFill/>
            <a:ln w="12700" cap="flat">
              <a:noFill/>
              <a:miter lim="400000"/>
            </a:ln>
            <a:effectLst>
              <a:outerShdw sx="100000" sy="100000" kx="0" ky="0" algn="b" rotWithShape="0" blurRad="88900" dist="0" dir="5400000">
                <a:srgbClr val="929292"/>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100">
                  <a:solidFill>
                    <a:srgbClr val="000000"/>
                  </a:solidFill>
                  <a:latin typeface="Helvetica"/>
                  <a:ea typeface="Helvetica"/>
                  <a:cs typeface="Helvetica"/>
                  <a:sym typeface="Helvetica"/>
                </a:defRPr>
              </a:lvl1pPr>
            </a:lstStyle>
            <a:p>
              <a:pPr/>
              <a:r>
                <a:t>Tạ Bảo Minh</a:t>
              </a:r>
            </a:p>
          </p:txBody>
        </p:sp>
        <p:sp>
          <p:nvSpPr>
            <p:cNvPr id="152" name="19110399"/>
            <p:cNvSpPr/>
            <p:nvPr/>
          </p:nvSpPr>
          <p:spPr>
            <a:xfrm>
              <a:off x="1185931" y="792811"/>
              <a:ext cx="1270001" cy="1270001"/>
            </a:xfrm>
            <a:prstGeom prst="line">
              <a:avLst/>
            </a:prstGeom>
            <a:noFill/>
            <a:ln w="12700" cap="flat">
              <a:noFill/>
              <a:miter lim="400000"/>
            </a:ln>
            <a:effectLst>
              <a:outerShdw sx="100000" sy="100000" kx="0" ky="0" algn="b" rotWithShape="0" blurRad="63500" dist="0" dir="5400000">
                <a:srgbClr val="929292"/>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pc="450" sz="2500">
                  <a:solidFill>
                    <a:srgbClr val="000000"/>
                  </a:solidFill>
                  <a:latin typeface="Helvetica"/>
                  <a:ea typeface="Helvetica"/>
                  <a:cs typeface="Helvetica"/>
                  <a:sym typeface="Helvetica"/>
                </a:defRPr>
              </a:lvl1pPr>
            </a:lstStyle>
            <a:p>
              <a:pPr/>
              <a:r>
                <a:t>19110399</a:t>
              </a:r>
            </a:p>
          </p:txBody>
        </p:sp>
      </p:grpSp>
      <p:sp>
        <p:nvSpPr>
          <p:cNvPr id="154" name="Line"/>
          <p:cNvSpPr/>
          <p:nvPr/>
        </p:nvSpPr>
        <p:spPr>
          <a:xfrm>
            <a:off x="13645827" y="12048803"/>
            <a:ext cx="5558276" cy="1"/>
          </a:xfrm>
          <a:prstGeom prst="line">
            <a:avLst/>
          </a:prstGeom>
          <a:ln w="63500">
            <a:solidFill>
              <a:srgbClr val="FF023D"/>
            </a:solidFill>
            <a:miter lim="400000"/>
          </a:ln>
          <a:effectLst>
            <a:outerShdw sx="100000" sy="100000" kx="0" ky="0" algn="b" rotWithShape="0" blurRad="292100" dist="0" dir="5400000">
              <a:srgbClr val="FF023D"/>
            </a:outerShdw>
          </a:effectLst>
        </p:spPr>
        <p:txBody>
          <a:bodyPr lIns="50800" tIns="50800" rIns="50800" bIns="50800" anchor="ctr"/>
          <a:lstStyle/>
          <a:p>
            <a:pPr/>
          </a:p>
        </p:txBody>
      </p:sp>
      <p:pic>
        <p:nvPicPr>
          <p:cNvPr id="155" name="IMG_0426.PNG" descr="IMG_0426.PNG"/>
          <p:cNvPicPr>
            <a:picLocks noChangeAspect="1"/>
          </p:cNvPicPr>
          <p:nvPr/>
        </p:nvPicPr>
        <p:blipFill>
          <a:blip r:embed="rId3">
            <a:extLst/>
          </a:blip>
          <a:srcRect l="18608" t="16877" r="18608" b="41676"/>
          <a:stretch>
            <a:fillRect/>
          </a:stretch>
        </p:blipFill>
        <p:spPr>
          <a:xfrm>
            <a:off x="5538387" y="4875451"/>
            <a:ext cx="4836974" cy="6914117"/>
          </a:xfrm>
          <a:prstGeom prst="rect">
            <a:avLst/>
          </a:prstGeom>
          <a:ln w="12700">
            <a:miter lim="400000"/>
          </a:ln>
        </p:spPr>
      </p:pic>
      <p:grpSp>
        <p:nvGrpSpPr>
          <p:cNvPr id="158" name="Group"/>
          <p:cNvGrpSpPr/>
          <p:nvPr/>
        </p:nvGrpSpPr>
        <p:grpSpPr>
          <a:xfrm>
            <a:off x="7956943" y="10792205"/>
            <a:ext cx="1282755" cy="1777062"/>
            <a:chOff x="1873783" y="285749"/>
            <a:chExt cx="1282753" cy="1777061"/>
          </a:xfrm>
        </p:grpSpPr>
        <p:sp>
          <p:nvSpPr>
            <p:cNvPr id="156" name="Nguyễn Hoàng Phúc"/>
            <p:cNvSpPr/>
            <p:nvPr/>
          </p:nvSpPr>
          <p:spPr>
            <a:xfrm>
              <a:off x="1873783" y="285749"/>
              <a:ext cx="1270001" cy="1270001"/>
            </a:xfrm>
            <a:prstGeom prst="line">
              <a:avLst/>
            </a:prstGeom>
            <a:noFill/>
            <a:ln w="12700" cap="flat">
              <a:noFill/>
              <a:miter lim="400000"/>
            </a:ln>
            <a:effectLst>
              <a:outerShdw sx="100000" sy="100000" kx="0" ky="0" algn="b" rotWithShape="0" blurRad="88900" dist="0" dir="5400000">
                <a:srgbClr val="929292"/>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100">
                  <a:solidFill>
                    <a:srgbClr val="000000"/>
                  </a:solidFill>
                  <a:latin typeface="Helvetica"/>
                  <a:ea typeface="Helvetica"/>
                  <a:cs typeface="Helvetica"/>
                  <a:sym typeface="Helvetica"/>
                </a:defRPr>
              </a:lvl1pPr>
            </a:lstStyle>
            <a:p>
              <a:pPr/>
              <a:r>
                <a:t>Nguyễn Hoàng Phúc</a:t>
              </a:r>
            </a:p>
          </p:txBody>
        </p:sp>
        <p:sp>
          <p:nvSpPr>
            <p:cNvPr id="157" name="19110052"/>
            <p:cNvSpPr/>
            <p:nvPr/>
          </p:nvSpPr>
          <p:spPr>
            <a:xfrm>
              <a:off x="1886536" y="792811"/>
              <a:ext cx="1270001" cy="1270001"/>
            </a:xfrm>
            <a:prstGeom prst="line">
              <a:avLst/>
            </a:prstGeom>
            <a:noFill/>
            <a:ln w="12700" cap="flat">
              <a:noFill/>
              <a:miter lim="400000"/>
            </a:ln>
            <a:effectLst>
              <a:outerShdw sx="100000" sy="100000" kx="0" ky="0" algn="b" rotWithShape="0" blurRad="63500" dist="0" dir="5400000">
                <a:srgbClr val="929292"/>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pc="450" sz="2500">
                  <a:solidFill>
                    <a:srgbClr val="000000"/>
                  </a:solidFill>
                  <a:latin typeface="Helvetica"/>
                  <a:ea typeface="Helvetica"/>
                  <a:cs typeface="Helvetica"/>
                  <a:sym typeface="Helvetica"/>
                </a:defRPr>
              </a:lvl1pPr>
            </a:lstStyle>
            <a:p>
              <a:pPr/>
              <a:r>
                <a:t>19110052</a:t>
              </a:r>
            </a:p>
          </p:txBody>
        </p:sp>
      </p:grpSp>
      <p:sp>
        <p:nvSpPr>
          <p:cNvPr id="159" name="Line"/>
          <p:cNvSpPr/>
          <p:nvPr/>
        </p:nvSpPr>
        <p:spPr>
          <a:xfrm>
            <a:off x="4957771" y="12048803"/>
            <a:ext cx="5998345" cy="1"/>
          </a:xfrm>
          <a:prstGeom prst="line">
            <a:avLst/>
          </a:prstGeom>
          <a:ln w="63500">
            <a:solidFill>
              <a:srgbClr val="FF023D"/>
            </a:solidFill>
            <a:miter lim="400000"/>
          </a:ln>
          <a:effectLst>
            <a:outerShdw sx="100000" sy="100000" kx="0" ky="0" algn="b" rotWithShape="0" blurRad="292100" dist="0" dir="5400000">
              <a:srgbClr val="FF023D"/>
            </a:outerShdw>
          </a:effectLst>
        </p:spPr>
        <p:txBody>
          <a:bodyPr lIns="50800" tIns="50800" rIns="50800" bIns="50800" anchor="ctr"/>
          <a:lstStyle/>
          <a:p>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95636"/>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sp>
        <p:nvSpPr>
          <p:cNvPr id="162" name="Circle"/>
          <p:cNvSpPr/>
          <p:nvPr/>
        </p:nvSpPr>
        <p:spPr>
          <a:xfrm>
            <a:off x="6541709" y="1207708"/>
            <a:ext cx="11300582" cy="11300583"/>
          </a:xfrm>
          <a:prstGeom prst="ellipse">
            <a:avLst/>
          </a:prstGeom>
          <a:gradFill>
            <a:gsLst>
              <a:gs pos="0">
                <a:srgbClr val="2457F6"/>
              </a:gs>
              <a:gs pos="100000">
                <a:srgbClr val="FF023D"/>
              </a:gs>
            </a:gsLst>
            <a:path>
              <a:fillToRect l="14280" t="86610" r="85719" b="13389"/>
            </a:path>
          </a:gradFill>
          <a:ln w="12700">
            <a:miter lim="400000"/>
          </a:ln>
          <a:effectLst>
            <a:outerShdw sx="100000" sy="100000" kx="0" ky="0" algn="b" rotWithShape="0" blurRad="1270000" dist="330200" dir="8483047">
              <a:srgbClr val="2457F6"/>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3" name="Circle"/>
          <p:cNvSpPr/>
          <p:nvPr/>
        </p:nvSpPr>
        <p:spPr>
          <a:xfrm>
            <a:off x="6541709" y="1207708"/>
            <a:ext cx="11300582" cy="11300583"/>
          </a:xfrm>
          <a:prstGeom prst="ellipse">
            <a:avLst/>
          </a:prstGeom>
          <a:gradFill>
            <a:gsLst>
              <a:gs pos="0">
                <a:srgbClr val="2457F6"/>
              </a:gs>
              <a:gs pos="100000">
                <a:srgbClr val="FF023D"/>
              </a:gs>
            </a:gsLst>
            <a:path>
              <a:fillToRect l="14280" t="86610" r="85719" b="13389"/>
            </a:path>
          </a:gradFill>
          <a:ln w="12700">
            <a:miter lim="400000"/>
          </a:ln>
          <a:effectLst>
            <a:outerShdw sx="100000" sy="100000" kx="0" ky="0" algn="b" rotWithShape="0" blurRad="977900" dist="329200" dir="19648448">
              <a:srgbClr val="FF023D"/>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4" name="THANKS…"/>
          <p:cNvSpPr txBox="1"/>
          <p:nvPr/>
        </p:nvSpPr>
        <p:spPr>
          <a:xfrm>
            <a:off x="7509791" y="3962400"/>
            <a:ext cx="8969016" cy="57912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13000">
                <a:solidFill>
                  <a:srgbClr val="FFFFFF"/>
                </a:solidFill>
                <a:latin typeface="Helvetica"/>
                <a:ea typeface="Helvetica"/>
                <a:cs typeface="Helvetica"/>
                <a:sym typeface="Helvetica"/>
              </a:defRPr>
            </a:pPr>
            <a:r>
              <a:rPr sz="14000"/>
              <a:t>  THANKS</a:t>
            </a:r>
            <a:r>
              <a:t> </a:t>
            </a:r>
          </a:p>
          <a:p>
            <a:pPr algn="l">
              <a:defRPr b="1" sz="13000">
                <a:solidFill>
                  <a:srgbClr val="FFFFFF"/>
                </a:solidFill>
                <a:latin typeface="Helvetica"/>
                <a:ea typeface="Helvetica"/>
                <a:cs typeface="Helvetica"/>
                <a:sym typeface="Helvetica"/>
              </a:defRPr>
            </a:pPr>
            <a:r>
              <a:t>       </a:t>
            </a:r>
            <a:r>
              <a:rPr sz="10300"/>
              <a:t>FOR </a:t>
            </a:r>
            <a:endParaRPr sz="10300"/>
          </a:p>
          <a:p>
            <a:pPr algn="l">
              <a:defRPr b="1" sz="10300">
                <a:solidFill>
                  <a:srgbClr val="FFFFFF"/>
                </a:solidFill>
                <a:latin typeface="Helvetica"/>
                <a:ea typeface="Helvetica"/>
                <a:cs typeface="Helvetica"/>
                <a:sym typeface="Helvetica"/>
              </a:defRPr>
            </a:pPr>
            <a:r>
              <a:t>   </a:t>
            </a:r>
            <a:r>
              <a:t>WATCHING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64"/>
                                        </p:tgtEl>
                                        <p:attrNameLst>
                                          <p:attrName>style.visibility</p:attrName>
                                        </p:attrNameLst>
                                      </p:cBhvr>
                                      <p:to>
                                        <p:strVal val="visible"/>
                                      </p:to>
                                    </p:set>
                                    <p:anim calcmode="lin" valueType="num">
                                      <p:cBhvr>
                                        <p:cTn id="7" dur="600" fill="hold"/>
                                        <p:tgtEl>
                                          <p:spTgt spid="164"/>
                                        </p:tgtEl>
                                        <p:attrNameLst>
                                          <p:attrName>ppt_w</p:attrName>
                                        </p:attrNameLst>
                                      </p:cBhvr>
                                      <p:tavLst>
                                        <p:tav tm="0">
                                          <p:val>
                                            <p:fltVal val="0"/>
                                          </p:val>
                                        </p:tav>
                                        <p:tav tm="100000">
                                          <p:val>
                                            <p:strVal val="#ppt_w"/>
                                          </p:val>
                                        </p:tav>
                                      </p:tavLst>
                                    </p:anim>
                                    <p:anim calcmode="lin" valueType="num">
                                      <p:cBhvr>
                                        <p:cTn id="8" dur="600" fill="hold"/>
                                        <p:tgtEl>
                                          <p:spTgt spid="1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4"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4017B"/>
        </a:solidFill>
      </p:bgPr>
    </p:bg>
    <p:spTree>
      <p:nvGrpSpPr>
        <p:cNvPr id="1" name=""/>
        <p:cNvGrpSpPr/>
        <p:nvPr/>
      </p:nvGrpSpPr>
      <p:grpSpPr>
        <a:xfrm>
          <a:off x="0" y="0"/>
          <a:ext cx="0" cy="0"/>
          <a:chOff x="0" y="0"/>
          <a:chExt cx="0" cy="0"/>
        </a:xfrm>
      </p:grpSpPr>
      <p:sp>
        <p:nvSpPr>
          <p:cNvPr id="166" name="0"/>
          <p:cNvSpPr txBox="1"/>
          <p:nvPr>
            <p:ph type="sldNum" sz="quarter" idx="2"/>
          </p:nvPr>
        </p:nvSpPr>
        <p:spPr>
          <a:xfrm>
            <a:off x="21886553" y="627064"/>
            <a:ext cx="453332"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7" name="bruno-thethe-Evp4iNF3DHQ-unsplash.jpg" descr="bruno-thethe-Evp4iNF3DHQ-unsplash.jpg"/>
          <p:cNvPicPr>
            <a:picLocks noChangeAspect="1"/>
          </p:cNvPicPr>
          <p:nvPr/>
        </p:nvPicPr>
        <p:blipFill>
          <a:blip r:embed="rId2">
            <a:extLst/>
          </a:blip>
          <a:srcRect l="0" t="840" r="0" b="61659"/>
          <a:stretch>
            <a:fillRect/>
          </a:stretch>
        </p:blipFill>
        <p:spPr>
          <a:xfrm>
            <a:off x="0" y="0"/>
            <a:ext cx="24384000" cy="13716000"/>
          </a:xfrm>
          <a:prstGeom prst="rect">
            <a:avLst/>
          </a:prstGeom>
          <a:ln w="12700">
            <a:miter lim="400000"/>
          </a:ln>
        </p:spPr>
      </p:pic>
      <p:sp>
        <p:nvSpPr>
          <p:cNvPr id="168" name="DEMO"/>
          <p:cNvSpPr txBox="1"/>
          <p:nvPr/>
        </p:nvSpPr>
        <p:spPr>
          <a:xfrm>
            <a:off x="1495775" y="3626455"/>
            <a:ext cx="10972801" cy="44450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8500">
                <a:solidFill>
                  <a:srgbClr val="FFFFFF"/>
                </a:solidFill>
                <a:latin typeface="Helvetica"/>
                <a:ea typeface="Helvetica"/>
                <a:cs typeface="Helvetica"/>
                <a:sym typeface="Helvetica"/>
              </a:defRPr>
            </a:lvl1pPr>
          </a:lstStyle>
          <a:p>
            <a:pPr/>
            <a:r>
              <a:t>DEMO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68"/>
                                        </p:tgtEl>
                                        <p:attrNameLst>
                                          <p:attrName>style.visibility</p:attrName>
                                        </p:attrNameLst>
                                      </p:cBhvr>
                                      <p:to>
                                        <p:strVal val="visible"/>
                                      </p:to>
                                    </p:set>
                                    <p:anim calcmode="lin" valueType="num">
                                      <p:cBhvr>
                                        <p:cTn id="7" dur="900" fill="hold"/>
                                        <p:tgtEl>
                                          <p:spTgt spid="168"/>
                                        </p:tgtEl>
                                        <p:attrNameLst>
                                          <p:attrName>ppt_w</p:attrName>
                                        </p:attrNameLst>
                                      </p:cBhvr>
                                      <p:tavLst>
                                        <p:tav tm="0">
                                          <p:val>
                                            <p:fltVal val="0"/>
                                          </p:val>
                                        </p:tav>
                                        <p:tav tm="100000">
                                          <p:val>
                                            <p:strVal val="#ppt_w"/>
                                          </p:val>
                                        </p:tav>
                                      </p:tavLst>
                                    </p:anim>
                                    <p:anim calcmode="lin" valueType="num">
                                      <p:cBhvr>
                                        <p:cTn id="8" dur="900" fill="hold"/>
                                        <p:tgtEl>
                                          <p:spTgt spid="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8"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4017B"/>
        </a:solidFill>
      </p:bgPr>
    </p:bg>
    <p:spTree>
      <p:nvGrpSpPr>
        <p:cNvPr id="1" name=""/>
        <p:cNvGrpSpPr/>
        <p:nvPr/>
      </p:nvGrpSpPr>
      <p:grpSpPr>
        <a:xfrm>
          <a:off x="0" y="0"/>
          <a:ext cx="0" cy="0"/>
          <a:chOff x="0" y="0"/>
          <a:chExt cx="0" cy="0"/>
        </a:xfrm>
      </p:grpSpPr>
      <p:sp>
        <p:nvSpPr>
          <p:cNvPr id="73" name="0"/>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 name="bruno-thethe-Evp4iNF3DHQ-unsplash.jpg" descr="bruno-thethe-Evp4iNF3DHQ-unsplash.jpg"/>
          <p:cNvPicPr>
            <a:picLocks noChangeAspect="1"/>
          </p:cNvPicPr>
          <p:nvPr/>
        </p:nvPicPr>
        <p:blipFill>
          <a:blip r:embed="rId2">
            <a:extLst/>
          </a:blip>
          <a:srcRect l="0" t="840" r="0" b="61659"/>
          <a:stretch>
            <a:fillRect/>
          </a:stretch>
        </p:blipFill>
        <p:spPr>
          <a:xfrm>
            <a:off x="0" y="0"/>
            <a:ext cx="24384000" cy="13716000"/>
          </a:xfrm>
          <a:prstGeom prst="rect">
            <a:avLst/>
          </a:prstGeom>
          <a:ln w="12700">
            <a:miter lim="400000"/>
          </a:ln>
        </p:spPr>
      </p:pic>
      <p:sp>
        <p:nvSpPr>
          <p:cNvPr id="75" name="Thực nghiệm về…"/>
          <p:cNvSpPr txBox="1"/>
          <p:nvPr/>
        </p:nvSpPr>
        <p:spPr>
          <a:xfrm>
            <a:off x="1029948" y="3419105"/>
            <a:ext cx="12094531" cy="5588001"/>
          </a:xfrm>
          <a:prstGeom prst="rect">
            <a:avLst/>
          </a:prstGeom>
          <a:ln w="12700">
            <a:miter lim="400000"/>
          </a:ln>
          <a:effectLst>
            <a:outerShdw sx="100000" sy="100000" kx="0" ky="0" algn="b" rotWithShape="0" blurRad="1651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3000">
                <a:solidFill>
                  <a:srgbClr val="FFFFFF"/>
                </a:solidFill>
                <a:latin typeface="Helvetica"/>
                <a:ea typeface="Helvetica"/>
                <a:cs typeface="Helvetica"/>
                <a:sym typeface="Helvetica"/>
              </a:defRPr>
            </a:pPr>
            <a:r>
              <a:t>Thực nghiệm về</a:t>
            </a:r>
          </a:p>
          <a:p>
            <a:pPr algn="l">
              <a:defRPr sz="23000">
                <a:solidFill>
                  <a:srgbClr val="FFFFFF"/>
                </a:solidFill>
                <a:latin typeface="Helvetica"/>
                <a:ea typeface="Helvetica"/>
                <a:cs typeface="Helvetica"/>
                <a:sym typeface="Helvetica"/>
              </a:defRPr>
            </a:pPr>
            <a:r>
              <a:t>  Trojan</a:t>
            </a:r>
          </a:p>
        </p:txBody>
      </p:sp>
      <p:sp>
        <p:nvSpPr>
          <p:cNvPr id="76" name="02"/>
          <p:cNvSpPr txBox="1"/>
          <p:nvPr/>
        </p:nvSpPr>
        <p:spPr>
          <a:xfrm>
            <a:off x="5939404" y="382995"/>
            <a:ext cx="2275620" cy="24384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5300">
                <a:solidFill>
                  <a:srgbClr val="FFFFFF"/>
                </a:solidFill>
                <a:latin typeface="Helvetica"/>
                <a:ea typeface="Helvetica"/>
                <a:cs typeface="Helvetica"/>
                <a:sym typeface="Helvetica"/>
              </a:defRPr>
            </a:lvl1pPr>
          </a:lstStyle>
          <a:p>
            <a:pPr/>
            <a:r>
              <a:t>02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76"/>
                                        </p:tgtEl>
                                        <p:attrNameLst>
                                          <p:attrName>style.visibility</p:attrName>
                                        </p:attrNameLst>
                                      </p:cBhvr>
                                      <p:to>
                                        <p:strVal val="visible"/>
                                      </p:to>
                                    </p:set>
                                    <p:anim calcmode="lin" valueType="num">
                                      <p:cBhvr>
                                        <p:cTn id="7" dur="900" fill="hold"/>
                                        <p:tgtEl>
                                          <p:spTgt spid="76"/>
                                        </p:tgtEl>
                                        <p:attrNameLst>
                                          <p:attrName>ppt_w</p:attrName>
                                        </p:attrNameLst>
                                      </p:cBhvr>
                                      <p:tavLst>
                                        <p:tav tm="0">
                                          <p:val>
                                            <p:fltVal val="0"/>
                                          </p:val>
                                        </p:tav>
                                        <p:tav tm="100000">
                                          <p:val>
                                            <p:strVal val="#ppt_w"/>
                                          </p:val>
                                        </p:tav>
                                      </p:tavLst>
                                    </p:anim>
                                    <p:anim calcmode="lin" valueType="num">
                                      <p:cBhvr>
                                        <p:cTn id="8" dur="900" fill="hold"/>
                                        <p:tgtEl>
                                          <p:spTgt spid="76"/>
                                        </p:tgtEl>
                                        <p:attrNameLst>
                                          <p:attrName>ppt_h</p:attrName>
                                        </p:attrNameLst>
                                      </p:cBhvr>
                                      <p:tavLst>
                                        <p:tav tm="0">
                                          <p:val>
                                            <p:fltVal val="0"/>
                                          </p:val>
                                        </p:tav>
                                        <p:tav tm="100000">
                                          <p:val>
                                            <p:strVal val="#ppt_h"/>
                                          </p:val>
                                        </p:tav>
                                      </p:tavLst>
                                    </p:anim>
                                  </p:childTnLst>
                                </p:cTn>
                              </p:par>
                            </p:childTnLst>
                          </p:cTn>
                        </p:par>
                        <p:par>
                          <p:cTn id="9" fill="hold">
                            <p:stCondLst>
                              <p:cond delay="900"/>
                            </p:stCondLst>
                            <p:childTnLst>
                              <p:par>
                                <p:cTn id="10" presetClass="entr" nodeType="afterEffect" presetSubtype="16" presetID="23" grpId="2" fill="hold">
                                  <p:stCondLst>
                                    <p:cond delay="0"/>
                                  </p:stCondLst>
                                  <p:iterate type="el" backwards="0">
                                    <p:tmAbs val="0"/>
                                  </p:iterate>
                                  <p:childTnLst>
                                    <p:set>
                                      <p:cBhvr>
                                        <p:cTn id="11" fill="hold"/>
                                        <p:tgtEl>
                                          <p:spTgt spid="75"/>
                                        </p:tgtEl>
                                        <p:attrNameLst>
                                          <p:attrName>style.visibility</p:attrName>
                                        </p:attrNameLst>
                                      </p:cBhvr>
                                      <p:to>
                                        <p:strVal val="visible"/>
                                      </p:to>
                                    </p:set>
                                    <p:anim calcmode="lin" valueType="num">
                                      <p:cBhvr>
                                        <p:cTn id="12" dur="1250" fill="hold"/>
                                        <p:tgtEl>
                                          <p:spTgt spid="75"/>
                                        </p:tgtEl>
                                        <p:attrNameLst>
                                          <p:attrName>ppt_w</p:attrName>
                                        </p:attrNameLst>
                                      </p:cBhvr>
                                      <p:tavLst>
                                        <p:tav tm="0">
                                          <p:val>
                                            <p:fltVal val="0"/>
                                          </p:val>
                                        </p:tav>
                                        <p:tav tm="100000">
                                          <p:val>
                                            <p:strVal val="#ppt_w"/>
                                          </p:val>
                                        </p:tav>
                                      </p:tavLst>
                                    </p:anim>
                                    <p:anim calcmode="lin" valueType="num">
                                      <p:cBhvr>
                                        <p:cTn id="13" dur="1250" fill="hold"/>
                                        <p:tgtEl>
                                          <p:spTgt spid="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 grpId="1"/>
      <p:bldP build="whole" bldLvl="1" animBg="1" rev="0" advAuto="0" spid="75"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Rectangle"/>
          <p:cNvSpPr/>
          <p:nvPr/>
        </p:nvSpPr>
        <p:spPr>
          <a:xfrm>
            <a:off x="0" y="0"/>
            <a:ext cx="24384000" cy="13716000"/>
          </a:xfrm>
          <a:prstGeom prst="rect">
            <a:avLst/>
          </a:prstGeom>
          <a:gradFill>
            <a:gsLst>
              <a:gs pos="0">
                <a:srgbClr val="24017B"/>
              </a:gs>
              <a:gs pos="100000">
                <a:srgbClr val="FF023D"/>
              </a:gs>
            </a:gsLst>
            <a:path>
              <a:fillToRect l="50169" t="-10080" r="49830" b="110080"/>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9" name="Line"/>
          <p:cNvSpPr/>
          <p:nvPr/>
        </p:nvSpPr>
        <p:spPr>
          <a:xfrm>
            <a:off x="7578951" y="5357309"/>
            <a:ext cx="9226099" cy="1"/>
          </a:xfrm>
          <a:prstGeom prst="line">
            <a:avLst/>
          </a:prstGeom>
          <a:ln>
            <a:solidFill>
              <a:srgbClr val="FFFFFF"/>
            </a:solidFill>
            <a:miter lim="400000"/>
          </a:ln>
          <a:effectLst>
            <a:outerShdw sx="100000" sy="100000" kx="0" ky="0" algn="b" rotWithShape="0" blurRad="25400" dist="0" dir="5400000">
              <a:srgbClr val="FFFFFF"/>
            </a:outerShdw>
          </a:effectLst>
        </p:spPr>
        <p:txBody>
          <a:bodyPr lIns="50800" tIns="50800" rIns="50800" bIns="50800" anchor="ctr"/>
          <a:lstStyle/>
          <a:p>
            <a:pPr/>
          </a:p>
        </p:txBody>
      </p:sp>
      <p:sp>
        <p:nvSpPr>
          <p:cNvPr id="80" name="Rectangle"/>
          <p:cNvSpPr/>
          <p:nvPr/>
        </p:nvSpPr>
        <p:spPr>
          <a:xfrm>
            <a:off x="0" y="9282676"/>
            <a:ext cx="24384000" cy="4433324"/>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1" name="Trojan khóa file người dùng"/>
          <p:cNvSpPr txBox="1"/>
          <p:nvPr/>
        </p:nvSpPr>
        <p:spPr>
          <a:xfrm>
            <a:off x="4923132" y="3498674"/>
            <a:ext cx="15298844" cy="14605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8900">
                <a:solidFill>
                  <a:srgbClr val="FFFFFF"/>
                </a:solidFill>
                <a:latin typeface="Helvetica"/>
                <a:ea typeface="Helvetica"/>
                <a:cs typeface="Helvetica"/>
                <a:sym typeface="Helvetica"/>
              </a:defRPr>
            </a:lvl1pPr>
          </a:lstStyle>
          <a:p>
            <a:pPr/>
            <a:r>
              <a:t>Trojan khóa file người dùng</a:t>
            </a:r>
          </a:p>
        </p:txBody>
      </p:sp>
      <p:sp>
        <p:nvSpPr>
          <p:cNvPr id="82" name="01"/>
          <p:cNvSpPr txBox="1"/>
          <p:nvPr/>
        </p:nvSpPr>
        <p:spPr>
          <a:xfrm>
            <a:off x="11216642" y="1022500"/>
            <a:ext cx="1950716" cy="20828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3000">
                <a:solidFill>
                  <a:srgbClr val="FFFFFF"/>
                </a:solidFill>
                <a:latin typeface="Helvetica"/>
                <a:ea typeface="Helvetica"/>
                <a:cs typeface="Helvetica"/>
                <a:sym typeface="Helvetica"/>
              </a:defRPr>
            </a:lvl1pPr>
          </a:lstStyle>
          <a:p>
            <a:pPr/>
            <a:r>
              <a:t>01</a:t>
            </a:r>
          </a:p>
        </p:txBody>
      </p:sp>
      <p:sp>
        <p:nvSpPr>
          <p:cNvPr id="83" name="Chức năng gần như Wannacry"/>
          <p:cNvSpPr txBox="1"/>
          <p:nvPr/>
        </p:nvSpPr>
        <p:spPr>
          <a:xfrm>
            <a:off x="6909170" y="5749488"/>
            <a:ext cx="10201524"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5200">
                <a:solidFill>
                  <a:srgbClr val="FFFFFF"/>
                </a:solidFill>
                <a:latin typeface="Helvetica"/>
                <a:ea typeface="Helvetica"/>
                <a:cs typeface="Helvetica"/>
                <a:sym typeface="Helvetica"/>
              </a:defRPr>
            </a:pPr>
            <a:r>
              <a:t>  Chức năng gần như W</a:t>
            </a:r>
            <a:r>
              <a:rPr>
                <a:latin typeface="Times New Roman"/>
                <a:ea typeface="Times New Roman"/>
                <a:cs typeface="Times New Roman"/>
                <a:sym typeface="Times New Roman"/>
              </a:rPr>
              <a:t>annacry </a:t>
            </a:r>
          </a:p>
        </p:txBody>
      </p:sp>
      <p:sp>
        <p:nvSpPr>
          <p:cNvPr id="84"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16861"/>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81"/>
                                        </p:tgtEl>
                                        <p:attrNameLst>
                                          <p:attrName>style.visibility</p:attrName>
                                        </p:attrNameLst>
                                      </p:cBhvr>
                                      <p:to>
                                        <p:strVal val="visible"/>
                                      </p:to>
                                    </p:set>
                                    <p:anim calcmode="lin" valueType="num">
                                      <p:cBhvr>
                                        <p:cTn id="7" dur="600" fill="hold"/>
                                        <p:tgtEl>
                                          <p:spTgt spid="81"/>
                                        </p:tgtEl>
                                        <p:attrNameLst>
                                          <p:attrName>ppt_w</p:attrName>
                                        </p:attrNameLst>
                                      </p:cBhvr>
                                      <p:tavLst>
                                        <p:tav tm="0">
                                          <p:val>
                                            <p:fltVal val="0"/>
                                          </p:val>
                                        </p:tav>
                                        <p:tav tm="100000">
                                          <p:val>
                                            <p:strVal val="#ppt_w"/>
                                          </p:val>
                                        </p:tav>
                                      </p:tavLst>
                                    </p:anim>
                                    <p:anim calcmode="lin" valueType="num">
                                      <p:cBhvr>
                                        <p:cTn id="8" dur="600" fill="hold"/>
                                        <p:tgtEl>
                                          <p:spTgt spid="81"/>
                                        </p:tgtEl>
                                        <p:attrNameLst>
                                          <p:attrName>ppt_h</p:attrName>
                                        </p:attrNameLst>
                                      </p:cBhvr>
                                      <p:tavLst>
                                        <p:tav tm="0">
                                          <p:val>
                                            <p:fltVal val="0"/>
                                          </p:val>
                                        </p:tav>
                                        <p:tav tm="100000">
                                          <p:val>
                                            <p:strVal val="#ppt_h"/>
                                          </p:val>
                                        </p:tav>
                                      </p:tavLst>
                                    </p:anim>
                                  </p:childTnLst>
                                </p:cTn>
                              </p:par>
                            </p:childTnLst>
                          </p:cTn>
                        </p:par>
                        <p:par>
                          <p:cTn id="9" fill="hold">
                            <p:stCondLst>
                              <p:cond delay="600"/>
                            </p:stCondLst>
                            <p:childTnLst>
                              <p:par>
                                <p:cTn id="10" presetClass="entr" nodeType="afterEffect" presetSubtype="16" presetID="23" grpId="2" fill="hold">
                                  <p:stCondLst>
                                    <p:cond delay="0"/>
                                  </p:stCondLst>
                                  <p:iterate type="el" backwards="0">
                                    <p:tmAbs val="0"/>
                                  </p:iterate>
                                  <p:childTnLst>
                                    <p:set>
                                      <p:cBhvr>
                                        <p:cTn id="11" fill="hold"/>
                                        <p:tgtEl>
                                          <p:spTgt spid="82"/>
                                        </p:tgtEl>
                                        <p:attrNameLst>
                                          <p:attrName>style.visibility</p:attrName>
                                        </p:attrNameLst>
                                      </p:cBhvr>
                                      <p:to>
                                        <p:strVal val="visible"/>
                                      </p:to>
                                    </p:set>
                                    <p:anim calcmode="lin" valueType="num">
                                      <p:cBhvr>
                                        <p:cTn id="12" dur="600" fill="hold"/>
                                        <p:tgtEl>
                                          <p:spTgt spid="82"/>
                                        </p:tgtEl>
                                        <p:attrNameLst>
                                          <p:attrName>ppt_w</p:attrName>
                                        </p:attrNameLst>
                                      </p:cBhvr>
                                      <p:tavLst>
                                        <p:tav tm="0">
                                          <p:val>
                                            <p:fltVal val="0"/>
                                          </p:val>
                                        </p:tav>
                                        <p:tav tm="100000">
                                          <p:val>
                                            <p:strVal val="#ppt_w"/>
                                          </p:val>
                                        </p:tav>
                                      </p:tavLst>
                                    </p:anim>
                                    <p:anim calcmode="lin" valueType="num">
                                      <p:cBhvr>
                                        <p:cTn id="13" dur="600" fill="hold"/>
                                        <p:tgtEl>
                                          <p:spTgt spid="82"/>
                                        </p:tgtEl>
                                        <p:attrNameLst>
                                          <p:attrName>ppt_h</p:attrName>
                                        </p:attrNameLst>
                                      </p:cBhvr>
                                      <p:tavLst>
                                        <p:tav tm="0">
                                          <p:val>
                                            <p:fltVal val="0"/>
                                          </p:val>
                                        </p:tav>
                                        <p:tav tm="100000">
                                          <p:val>
                                            <p:strVal val="#ppt_h"/>
                                          </p:val>
                                        </p:tav>
                                      </p:tavLst>
                                    </p:anim>
                                  </p:childTnLst>
                                </p:cTn>
                              </p:par>
                            </p:childTnLst>
                          </p:cTn>
                        </p:par>
                        <p:par>
                          <p:cTn id="14" fill="hold">
                            <p:stCondLst>
                              <p:cond delay="1200"/>
                            </p:stCondLst>
                            <p:childTnLst>
                              <p:par>
                                <p:cTn id="15" presetClass="entr" nodeType="afterEffect" presetSubtype="16" presetID="23" grpId="3" fill="hold">
                                  <p:stCondLst>
                                    <p:cond delay="0"/>
                                  </p:stCondLst>
                                  <p:iterate type="el" backwards="0">
                                    <p:tmAbs val="0"/>
                                  </p:iterate>
                                  <p:childTnLst>
                                    <p:set>
                                      <p:cBhvr>
                                        <p:cTn id="16" fill="hold"/>
                                        <p:tgtEl>
                                          <p:spTgt spid="83"/>
                                        </p:tgtEl>
                                        <p:attrNameLst>
                                          <p:attrName>style.visibility</p:attrName>
                                        </p:attrNameLst>
                                      </p:cBhvr>
                                      <p:to>
                                        <p:strVal val="visible"/>
                                      </p:to>
                                    </p:set>
                                    <p:anim calcmode="lin" valueType="num">
                                      <p:cBhvr>
                                        <p:cTn id="17" dur="900" fill="hold"/>
                                        <p:tgtEl>
                                          <p:spTgt spid="83"/>
                                        </p:tgtEl>
                                        <p:attrNameLst>
                                          <p:attrName>ppt_w</p:attrName>
                                        </p:attrNameLst>
                                      </p:cBhvr>
                                      <p:tavLst>
                                        <p:tav tm="0">
                                          <p:val>
                                            <p:fltVal val="0"/>
                                          </p:val>
                                        </p:tav>
                                        <p:tav tm="100000">
                                          <p:val>
                                            <p:strVal val="#ppt_w"/>
                                          </p:val>
                                        </p:tav>
                                      </p:tavLst>
                                    </p:anim>
                                    <p:anim calcmode="lin" valueType="num">
                                      <p:cBhvr>
                                        <p:cTn id="18" dur="900" fill="hold"/>
                                        <p:tgtEl>
                                          <p:spTgt spid="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 grpId="3"/>
      <p:bldP build="whole" bldLvl="1" animBg="1" rev="0" advAuto="0" spid="81" grpId="1"/>
      <p:bldP build="whole" bldLvl="1" animBg="1" rev="0" advAuto="0" spid="82"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86" name="4044179_Wana-Decrypt0r-WannaCry-Ransomware.png" descr="4044179_Wana-Decrypt0r-WannaCry-Ransomware.png"/>
          <p:cNvPicPr>
            <a:picLocks noChangeAspect="1"/>
          </p:cNvPicPr>
          <p:nvPr/>
        </p:nvPicPr>
        <p:blipFill>
          <a:blip r:embed="rId2">
            <a:extLst/>
          </a:blip>
          <a:stretch>
            <a:fillRect/>
          </a:stretch>
        </p:blipFill>
        <p:spPr>
          <a:xfrm>
            <a:off x="2494892" y="-521265"/>
            <a:ext cx="19394216" cy="10123355"/>
          </a:xfrm>
          <a:prstGeom prst="rect">
            <a:avLst/>
          </a:prstGeom>
          <a:ln w="12700">
            <a:miter lim="400000"/>
          </a:ln>
        </p:spPr>
      </p:pic>
      <p:pic>
        <p:nvPicPr>
          <p:cNvPr id="87" name="Screen Shot 2021-12-11 at 23.30.42.png" descr="Screen Shot 2021-12-11 at 23.30.42.png"/>
          <p:cNvPicPr>
            <a:picLocks noChangeAspect="1"/>
          </p:cNvPicPr>
          <p:nvPr/>
        </p:nvPicPr>
        <p:blipFill>
          <a:blip r:embed="rId3">
            <a:extLst/>
          </a:blip>
          <a:stretch>
            <a:fillRect/>
          </a:stretch>
        </p:blipFill>
        <p:spPr>
          <a:xfrm>
            <a:off x="2356280" y="9075352"/>
            <a:ext cx="19579559" cy="468551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Slide Number"/>
          <p:cNvSpPr txBox="1"/>
          <p:nvPr>
            <p:ph type="sldNum" sz="quarter" idx="2"/>
          </p:nvPr>
        </p:nvSpPr>
        <p:spPr>
          <a:xfrm>
            <a:off x="22112574" y="627064"/>
            <a:ext cx="227311"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0" name="Image" descr="Image"/>
          <p:cNvPicPr>
            <a:picLocks noChangeAspect="1"/>
          </p:cNvPicPr>
          <p:nvPr/>
        </p:nvPicPr>
        <p:blipFill>
          <a:blip r:embed="rId2">
            <a:extLst/>
          </a:blip>
          <a:stretch>
            <a:fillRect/>
          </a:stretch>
        </p:blipFill>
        <p:spPr>
          <a:xfrm>
            <a:off x="5101776" y="72984"/>
            <a:ext cx="14180448" cy="1357003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92" name="Screen Shot 2021-12-11 at 23.34.28.png" descr="Screen Shot 2021-12-11 at 23.34.28.png"/>
          <p:cNvPicPr>
            <a:picLocks noChangeAspect="1"/>
          </p:cNvPicPr>
          <p:nvPr/>
        </p:nvPicPr>
        <p:blipFill>
          <a:blip r:embed="rId2">
            <a:extLst/>
          </a:blip>
          <a:stretch>
            <a:fillRect/>
          </a:stretch>
        </p:blipFill>
        <p:spPr>
          <a:xfrm>
            <a:off x="1933896" y="29061"/>
            <a:ext cx="20516208" cy="1365787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 name="Screen Shot 2021-12-11 at 23.44.44.png" descr="Screen Shot 2021-12-11 at 23.44.44.png"/>
          <p:cNvPicPr>
            <a:picLocks noChangeAspect="1"/>
          </p:cNvPicPr>
          <p:nvPr/>
        </p:nvPicPr>
        <p:blipFill>
          <a:blip r:embed="rId2">
            <a:extLst/>
          </a:blip>
          <a:stretch>
            <a:fillRect/>
          </a:stretch>
        </p:blipFill>
        <p:spPr>
          <a:xfrm>
            <a:off x="2126064" y="907593"/>
            <a:ext cx="19722227" cy="1190081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Slide Number"/>
          <p:cNvSpPr txBox="1"/>
          <p:nvPr>
            <p:ph type="sldNum" sz="quarter" idx="2"/>
          </p:nvPr>
        </p:nvSpPr>
        <p:spPr>
          <a:xfrm>
            <a:off x="22112574" y="627064"/>
            <a:ext cx="227311"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7" name="Screen Shot 2021-12-11 at 23.47.13.png" descr="Screen Shot 2021-12-11 at 23.47.13.png"/>
          <p:cNvPicPr>
            <a:picLocks noChangeAspect="1"/>
          </p:cNvPicPr>
          <p:nvPr/>
        </p:nvPicPr>
        <p:blipFill>
          <a:blip r:embed="rId2">
            <a:extLst/>
          </a:blip>
          <a:stretch>
            <a:fillRect/>
          </a:stretch>
        </p:blipFill>
        <p:spPr>
          <a:xfrm>
            <a:off x="2428991" y="-113507"/>
            <a:ext cx="19526018" cy="1389710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